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60" r:id="rId1"/>
  </p:sldMasterIdLst>
  <p:notesMasterIdLst>
    <p:notesMasterId r:id="rId14"/>
  </p:notesMasterIdLst>
  <p:sldIdLst>
    <p:sldId id="256" r:id="rId2"/>
    <p:sldId id="258" r:id="rId3"/>
    <p:sldId id="259" r:id="rId4"/>
    <p:sldId id="257" r:id="rId5"/>
    <p:sldId id="289" r:id="rId6"/>
    <p:sldId id="290" r:id="rId7"/>
    <p:sldId id="291" r:id="rId8"/>
    <p:sldId id="301" r:id="rId9"/>
    <p:sldId id="302" r:id="rId10"/>
    <p:sldId id="303" r:id="rId11"/>
    <p:sldId id="282" r:id="rId12"/>
    <p:sldId id="278" r:id="rId13"/>
  </p:sldIdLst>
  <p:sldSz cx="9144000" cy="5143500" type="screen16x9"/>
  <p:notesSz cx="6858000" cy="9144000"/>
  <p:embeddedFontLst>
    <p:embeddedFont>
      <p:font typeface="Raleway" pitchFamily="2" charset="0"/>
      <p:regular r:id="rId15"/>
      <p:bold r:id="rId16"/>
      <p:italic r:id="rId17"/>
      <p:boldItalic r:id="rId18"/>
    </p:embeddedFont>
    <p:embeddedFont>
      <p:font typeface="Red Hat Display" panose="020B0604020202020204" charset="0"/>
      <p:regular r:id="rId19"/>
      <p:bold r:id="rId20"/>
      <p:italic r:id="rId21"/>
      <p:boldItalic r:id="rId22"/>
    </p:embeddedFont>
    <p:embeddedFont>
      <p:font typeface="Red Hat Display Black" panose="020B0604020202020204" charset="0"/>
      <p:bold r:id="rId23"/>
      <p:italic r:id="rId24"/>
      <p:bold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AB10D31-CDF4-6911-192D-AA4582B3A8E3}" name="Dr. Martin Munyao" initials="MM" userId="S::mmunyao@daystar.ac.ke::958c34ba-156c-4162-8a7f-75c66b65f95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1437"/>
    <a:srgbClr val="E6163F"/>
    <a:srgbClr val="F365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7272734-463F-4A0B-A8D7-86DA9125DB42}">
  <a:tblStyle styleId="{D7272734-463F-4A0B-A8D7-86DA9125DB42}"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20A66879-4ED6-42EE-96D0-9E26330CBD0B}"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561"/>
    <p:restoredTop sz="96327"/>
  </p:normalViewPr>
  <p:slideViewPr>
    <p:cSldViewPr snapToGrid="0">
      <p:cViewPr varScale="1">
        <p:scale>
          <a:sx n="125" d="100"/>
          <a:sy n="125" d="100"/>
        </p:scale>
        <p:origin x="48" y="45"/>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font" Target="fonts/font11.fntdata"/><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0.fntdata"/><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font" Target="fonts/font8.fntdata"/><Relationship Id="rId27" Type="http://schemas.openxmlformats.org/officeDocument/2006/relationships/viewProps" Target="viewProps.xml"/><Relationship Id="rId30"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 name="Google Shape;97;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0" name="Google Shape;110;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89488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3"/>
        <p:cNvGrpSpPr/>
        <p:nvPr/>
      </p:nvGrpSpPr>
      <p:grpSpPr>
        <a:xfrm>
          <a:off x="0" y="0"/>
          <a:ext cx="0" cy="0"/>
          <a:chOff x="0" y="0"/>
          <a:chExt cx="0" cy="0"/>
        </a:xfrm>
      </p:grpSpPr>
      <p:sp>
        <p:nvSpPr>
          <p:cNvPr id="364" name="Google Shape;364;gb32348a412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5" name="Google Shape;365;gb32348a412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g71059c2e68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5" name="Google Shape;335;g71059c2e68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35f391192_0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g35f391192_0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 name="Google Shape;127;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0" name="Google Shape;110;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0" name="Google Shape;110;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331035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0" name="Google Shape;110;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425188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0" name="Google Shape;110;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521149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0" name="Google Shape;110;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929250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0" name="Google Shape;110;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854840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pic>
        <p:nvPicPr>
          <p:cNvPr id="5" name="Picture 4">
            <a:extLst>
              <a:ext uri="{FF2B5EF4-FFF2-40B4-BE49-F238E27FC236}">
                <a16:creationId xmlns:a16="http://schemas.microsoft.com/office/drawing/2014/main" id="{F26E02E7-E007-D81C-3A96-48F174BD1DFB}"/>
              </a:ext>
            </a:extLst>
          </p:cNvPr>
          <p:cNvPicPr>
            <a:picLocks noChangeAspect="1"/>
          </p:cNvPicPr>
          <p:nvPr userDrawn="1"/>
        </p:nvPicPr>
        <p:blipFill>
          <a:blip r:embed="rId2"/>
          <a:srcRect/>
          <a:stretch/>
        </p:blipFill>
        <p:spPr>
          <a:xfrm>
            <a:off x="2206" y="1240"/>
            <a:ext cx="9141795" cy="5142260"/>
          </a:xfrm>
          <a:prstGeom prst="rect">
            <a:avLst/>
          </a:prstGeom>
        </p:spPr>
      </p:pic>
      <p:sp>
        <p:nvSpPr>
          <p:cNvPr id="11" name="Google Shape;11;p2"/>
          <p:cNvSpPr/>
          <p:nvPr/>
        </p:nvSpPr>
        <p:spPr>
          <a:xfrm rot="10800000" flipH="1">
            <a:off x="0" y="-50"/>
            <a:ext cx="6081900" cy="2766600"/>
          </a:xfrm>
          <a:prstGeom prst="round1Rect">
            <a:avLst>
              <a:gd name="adj" fmla="val 5000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txBox="1">
            <a:spLocks noGrp="1"/>
          </p:cNvSpPr>
          <p:nvPr>
            <p:ph type="ctrTitle"/>
          </p:nvPr>
        </p:nvSpPr>
        <p:spPr>
          <a:xfrm>
            <a:off x="456600" y="459275"/>
            <a:ext cx="5150400" cy="1844700"/>
          </a:xfrm>
          <a:prstGeom prst="rect">
            <a:avLst/>
          </a:prstGeom>
        </p:spPr>
        <p:txBody>
          <a:bodyPr spcFirstLastPara="1" wrap="square" lIns="0" tIns="0" rIns="0" bIns="0" anchor="ctr" anchorCtr="0">
            <a:noAutofit/>
          </a:bodyPr>
          <a:lstStyle>
            <a:lvl1pPr lvl="0" rtl="0">
              <a:spcBef>
                <a:spcPts val="0"/>
              </a:spcBef>
              <a:spcAft>
                <a:spcPts val="0"/>
              </a:spcAft>
              <a:buSzPts val="4400"/>
              <a:buNone/>
              <a:defRPr sz="4400"/>
            </a:lvl1pPr>
            <a:lvl2pPr lvl="1" rtl="0">
              <a:spcBef>
                <a:spcPts val="0"/>
              </a:spcBef>
              <a:spcAft>
                <a:spcPts val="0"/>
              </a:spcAft>
              <a:buSzPts val="4400"/>
              <a:buNone/>
              <a:defRPr sz="4400"/>
            </a:lvl2pPr>
            <a:lvl3pPr lvl="2" rtl="0">
              <a:spcBef>
                <a:spcPts val="0"/>
              </a:spcBef>
              <a:spcAft>
                <a:spcPts val="0"/>
              </a:spcAft>
              <a:buSzPts val="4400"/>
              <a:buNone/>
              <a:defRPr sz="4400"/>
            </a:lvl3pPr>
            <a:lvl4pPr lvl="3" rtl="0">
              <a:spcBef>
                <a:spcPts val="0"/>
              </a:spcBef>
              <a:spcAft>
                <a:spcPts val="0"/>
              </a:spcAft>
              <a:buSzPts val="4400"/>
              <a:buNone/>
              <a:defRPr sz="4400"/>
            </a:lvl4pPr>
            <a:lvl5pPr lvl="4" rtl="0">
              <a:spcBef>
                <a:spcPts val="0"/>
              </a:spcBef>
              <a:spcAft>
                <a:spcPts val="0"/>
              </a:spcAft>
              <a:buSzPts val="4400"/>
              <a:buNone/>
              <a:defRPr sz="4400"/>
            </a:lvl5pPr>
            <a:lvl6pPr lvl="5" rtl="0">
              <a:spcBef>
                <a:spcPts val="0"/>
              </a:spcBef>
              <a:spcAft>
                <a:spcPts val="0"/>
              </a:spcAft>
              <a:buSzPts val="4400"/>
              <a:buNone/>
              <a:defRPr sz="4400"/>
            </a:lvl6pPr>
            <a:lvl7pPr lvl="6" rtl="0">
              <a:spcBef>
                <a:spcPts val="0"/>
              </a:spcBef>
              <a:spcAft>
                <a:spcPts val="0"/>
              </a:spcAft>
              <a:buSzPts val="4400"/>
              <a:buNone/>
              <a:defRPr sz="4400"/>
            </a:lvl7pPr>
            <a:lvl8pPr lvl="7" rtl="0">
              <a:spcBef>
                <a:spcPts val="0"/>
              </a:spcBef>
              <a:spcAft>
                <a:spcPts val="0"/>
              </a:spcAft>
              <a:buSzPts val="4400"/>
              <a:buNone/>
              <a:defRPr sz="4400"/>
            </a:lvl8pPr>
            <a:lvl9pPr lvl="8" rtl="0">
              <a:spcBef>
                <a:spcPts val="0"/>
              </a:spcBef>
              <a:spcAft>
                <a:spcPts val="0"/>
              </a:spcAft>
              <a:buSzPts val="4400"/>
              <a:buNone/>
              <a:defRPr sz="4400"/>
            </a:lvl9pPr>
          </a:lstStyle>
          <a:p>
            <a:r>
              <a:rPr lang="en-GB"/>
              <a:t>Click to edit Master title style</a:t>
            </a:r>
            <a:endParaRPr dirty="0"/>
          </a:p>
        </p:txBody>
      </p:sp>
      <p:sp>
        <p:nvSpPr>
          <p:cNvPr id="13" name="Google Shape;13;p2"/>
          <p:cNvSpPr/>
          <p:nvPr/>
        </p:nvSpPr>
        <p:spPr>
          <a:xfrm flipH="1">
            <a:off x="7944600" y="3944200"/>
            <a:ext cx="1199400" cy="1199400"/>
          </a:xfrm>
          <a:prstGeom prst="round1Rect">
            <a:avLst>
              <a:gd name="adj" fmla="val 50000"/>
            </a:avLst>
          </a:prstGeom>
          <a:solidFill>
            <a:schemeClr val="bg1"/>
          </a:solidFill>
          <a:ln>
            <a:solidFill>
              <a:schemeClr val="bg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1"/>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spTree>
      <p:nvGrpSpPr>
        <p:cNvPr id="1" name="Shape 14"/>
        <p:cNvGrpSpPr/>
        <p:nvPr/>
      </p:nvGrpSpPr>
      <p:grpSpPr>
        <a:xfrm>
          <a:off x="0" y="0"/>
          <a:ext cx="0" cy="0"/>
          <a:chOff x="0" y="0"/>
          <a:chExt cx="0" cy="0"/>
        </a:xfrm>
      </p:grpSpPr>
      <p:pic>
        <p:nvPicPr>
          <p:cNvPr id="1026" name="Picture 2">
            <a:extLst>
              <a:ext uri="{FF2B5EF4-FFF2-40B4-BE49-F238E27FC236}">
                <a16:creationId xmlns:a16="http://schemas.microsoft.com/office/drawing/2014/main" id="{7B8AEC6A-4CE9-2EA2-FE1E-FB34B8AEE96E}"/>
              </a:ext>
            </a:extLst>
          </p:cNvPr>
          <p:cNvPicPr>
            <a:picLocks noChangeAspect="1" noChangeArrowheads="1"/>
          </p:cNvPicPr>
          <p:nvPr userDrawn="1"/>
        </p:nvPicPr>
        <p:blipFill>
          <a:blip r:embed="rId2"/>
          <a:srcRect l="1" r="1"/>
          <a:stretch/>
        </p:blipFill>
        <p:spPr bwMode="auto">
          <a:xfrm>
            <a:off x="-1" y="1"/>
            <a:ext cx="9143901" cy="5143500"/>
          </a:xfrm>
          <a:prstGeom prst="rect">
            <a:avLst/>
          </a:prstGeom>
          <a:noFill/>
          <a:extLst>
            <a:ext uri="{909E8E84-426E-40DD-AFC4-6F175D3DCCD1}">
              <a14:hiddenFill xmlns:a14="http://schemas.microsoft.com/office/drawing/2010/main">
                <a:solidFill>
                  <a:srgbClr val="FFFFFF"/>
                </a:solidFill>
              </a14:hiddenFill>
            </a:ext>
          </a:extLst>
        </p:spPr>
      </p:pic>
      <p:sp>
        <p:nvSpPr>
          <p:cNvPr id="2" name="Google Shape;15;p3">
            <a:extLst>
              <a:ext uri="{FF2B5EF4-FFF2-40B4-BE49-F238E27FC236}">
                <a16:creationId xmlns:a16="http://schemas.microsoft.com/office/drawing/2014/main" id="{A190A83F-9BDC-C0E1-8EDC-E9AD9ABAF414}"/>
              </a:ext>
            </a:extLst>
          </p:cNvPr>
          <p:cNvSpPr/>
          <p:nvPr userDrawn="1"/>
        </p:nvSpPr>
        <p:spPr>
          <a:xfrm>
            <a:off x="0" y="0"/>
            <a:ext cx="9144000" cy="5143500"/>
          </a:xfrm>
          <a:prstGeom prst="rect">
            <a:avLst/>
          </a:prstGeom>
          <a:solidFill>
            <a:srgbClr val="E616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200" b="0" dirty="0"/>
          </a:p>
        </p:txBody>
      </p:sp>
      <p:sp>
        <p:nvSpPr>
          <p:cNvPr id="16" name="Google Shape;16;p3"/>
          <p:cNvSpPr/>
          <p:nvPr/>
        </p:nvSpPr>
        <p:spPr>
          <a:xfrm>
            <a:off x="-6100" y="3429000"/>
            <a:ext cx="9150000" cy="17145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3"/>
          <p:cNvSpPr txBox="1">
            <a:spLocks noGrp="1"/>
          </p:cNvSpPr>
          <p:nvPr>
            <p:ph type="ctrTitle"/>
          </p:nvPr>
        </p:nvSpPr>
        <p:spPr>
          <a:xfrm>
            <a:off x="1561925" y="3020412"/>
            <a:ext cx="7003800" cy="546900"/>
          </a:xfrm>
          <a:prstGeom prst="rect">
            <a:avLst/>
          </a:prstGeom>
        </p:spPr>
        <p:txBody>
          <a:bodyPr spcFirstLastPara="1" wrap="square" lIns="0" tIns="0" rIns="0" bIns="0" anchor="b" anchorCtr="0">
            <a:noAutofit/>
          </a:bodyPr>
          <a:lstStyle>
            <a:lvl1pPr lvl="0" rtl="0">
              <a:spcBef>
                <a:spcPts val="0"/>
              </a:spcBef>
              <a:spcAft>
                <a:spcPts val="0"/>
              </a:spcAft>
              <a:buClr>
                <a:schemeClr val="lt1"/>
              </a:buClr>
              <a:buSzPts val="4400"/>
              <a:buNone/>
              <a:defRPr sz="4400">
                <a:solidFill>
                  <a:schemeClr val="lt1"/>
                </a:solidFill>
              </a:defRPr>
            </a:lvl1pPr>
            <a:lvl2pPr lvl="1" rtl="0">
              <a:spcBef>
                <a:spcPts val="0"/>
              </a:spcBef>
              <a:spcAft>
                <a:spcPts val="0"/>
              </a:spcAft>
              <a:buClr>
                <a:schemeClr val="lt1"/>
              </a:buClr>
              <a:buSzPts val="4400"/>
              <a:buNone/>
              <a:defRPr sz="4400">
                <a:solidFill>
                  <a:schemeClr val="lt1"/>
                </a:solidFill>
              </a:defRPr>
            </a:lvl2pPr>
            <a:lvl3pPr lvl="2" rtl="0">
              <a:spcBef>
                <a:spcPts val="0"/>
              </a:spcBef>
              <a:spcAft>
                <a:spcPts val="0"/>
              </a:spcAft>
              <a:buClr>
                <a:schemeClr val="lt1"/>
              </a:buClr>
              <a:buSzPts val="4400"/>
              <a:buNone/>
              <a:defRPr sz="4400">
                <a:solidFill>
                  <a:schemeClr val="lt1"/>
                </a:solidFill>
              </a:defRPr>
            </a:lvl3pPr>
            <a:lvl4pPr lvl="3" rtl="0">
              <a:spcBef>
                <a:spcPts val="0"/>
              </a:spcBef>
              <a:spcAft>
                <a:spcPts val="0"/>
              </a:spcAft>
              <a:buClr>
                <a:schemeClr val="lt1"/>
              </a:buClr>
              <a:buSzPts val="4400"/>
              <a:buNone/>
              <a:defRPr sz="4400">
                <a:solidFill>
                  <a:schemeClr val="lt1"/>
                </a:solidFill>
              </a:defRPr>
            </a:lvl4pPr>
            <a:lvl5pPr lvl="4" rtl="0">
              <a:spcBef>
                <a:spcPts val="0"/>
              </a:spcBef>
              <a:spcAft>
                <a:spcPts val="0"/>
              </a:spcAft>
              <a:buClr>
                <a:schemeClr val="lt1"/>
              </a:buClr>
              <a:buSzPts val="4400"/>
              <a:buNone/>
              <a:defRPr sz="4400">
                <a:solidFill>
                  <a:schemeClr val="lt1"/>
                </a:solidFill>
              </a:defRPr>
            </a:lvl5pPr>
            <a:lvl6pPr lvl="5" rtl="0">
              <a:spcBef>
                <a:spcPts val="0"/>
              </a:spcBef>
              <a:spcAft>
                <a:spcPts val="0"/>
              </a:spcAft>
              <a:buClr>
                <a:schemeClr val="lt1"/>
              </a:buClr>
              <a:buSzPts val="4400"/>
              <a:buNone/>
              <a:defRPr sz="4400">
                <a:solidFill>
                  <a:schemeClr val="lt1"/>
                </a:solidFill>
              </a:defRPr>
            </a:lvl6pPr>
            <a:lvl7pPr lvl="6" rtl="0">
              <a:spcBef>
                <a:spcPts val="0"/>
              </a:spcBef>
              <a:spcAft>
                <a:spcPts val="0"/>
              </a:spcAft>
              <a:buClr>
                <a:schemeClr val="lt1"/>
              </a:buClr>
              <a:buSzPts val="4400"/>
              <a:buNone/>
              <a:defRPr sz="4400">
                <a:solidFill>
                  <a:schemeClr val="lt1"/>
                </a:solidFill>
              </a:defRPr>
            </a:lvl7pPr>
            <a:lvl8pPr lvl="7" rtl="0">
              <a:spcBef>
                <a:spcPts val="0"/>
              </a:spcBef>
              <a:spcAft>
                <a:spcPts val="0"/>
              </a:spcAft>
              <a:buClr>
                <a:schemeClr val="lt1"/>
              </a:buClr>
              <a:buSzPts val="4400"/>
              <a:buNone/>
              <a:defRPr sz="4400">
                <a:solidFill>
                  <a:schemeClr val="lt1"/>
                </a:solidFill>
              </a:defRPr>
            </a:lvl8pPr>
            <a:lvl9pPr lvl="8" rtl="0">
              <a:spcBef>
                <a:spcPts val="0"/>
              </a:spcBef>
              <a:spcAft>
                <a:spcPts val="0"/>
              </a:spcAft>
              <a:buClr>
                <a:schemeClr val="lt1"/>
              </a:buClr>
              <a:buSzPts val="4400"/>
              <a:buNone/>
              <a:defRPr sz="4400">
                <a:solidFill>
                  <a:schemeClr val="lt1"/>
                </a:solidFill>
              </a:defRPr>
            </a:lvl9pPr>
          </a:lstStyle>
          <a:p>
            <a:r>
              <a:rPr lang="en-GB"/>
              <a:t>Click to edit Master title style</a:t>
            </a:r>
            <a:endParaRPr dirty="0"/>
          </a:p>
        </p:txBody>
      </p:sp>
      <p:sp>
        <p:nvSpPr>
          <p:cNvPr id="18" name="Google Shape;18;p3"/>
          <p:cNvSpPr txBox="1">
            <a:spLocks noGrp="1"/>
          </p:cNvSpPr>
          <p:nvPr>
            <p:ph type="subTitle" idx="1"/>
          </p:nvPr>
        </p:nvSpPr>
        <p:spPr>
          <a:xfrm>
            <a:off x="1561925" y="3533375"/>
            <a:ext cx="7003800" cy="279600"/>
          </a:xfrm>
          <a:prstGeom prst="rect">
            <a:avLst/>
          </a:prstGeom>
        </p:spPr>
        <p:txBody>
          <a:bodyPr spcFirstLastPara="1" wrap="square" lIns="0" tIns="0" rIns="0" bIns="0" anchor="t" anchorCtr="0">
            <a:noAutofit/>
          </a:bodyPr>
          <a:lstStyle>
            <a:lvl1pPr lvl="0" rtl="0">
              <a:spcBef>
                <a:spcPts val="0"/>
              </a:spcBef>
              <a:spcAft>
                <a:spcPts val="0"/>
              </a:spcAft>
              <a:buClr>
                <a:schemeClr val="dk2"/>
              </a:buClr>
              <a:buSzPts val="1800"/>
              <a:buNone/>
              <a:defRPr sz="1800">
                <a:solidFill>
                  <a:schemeClr val="dk2"/>
                </a:solidFill>
              </a:defRPr>
            </a:lvl1pPr>
            <a:lvl2pPr lvl="1" rtl="0">
              <a:spcBef>
                <a:spcPts val="0"/>
              </a:spcBef>
              <a:spcAft>
                <a:spcPts val="0"/>
              </a:spcAft>
              <a:buClr>
                <a:schemeClr val="dk2"/>
              </a:buClr>
              <a:buSzPts val="1800"/>
              <a:buNone/>
              <a:defRPr sz="1800">
                <a:solidFill>
                  <a:schemeClr val="dk2"/>
                </a:solidFill>
              </a:defRPr>
            </a:lvl2pPr>
            <a:lvl3pPr lvl="2" rtl="0">
              <a:spcBef>
                <a:spcPts val="0"/>
              </a:spcBef>
              <a:spcAft>
                <a:spcPts val="0"/>
              </a:spcAft>
              <a:buSzPts val="1800"/>
              <a:buNone/>
              <a:defRPr sz="1800">
                <a:solidFill>
                  <a:schemeClr val="dk2"/>
                </a:solidFill>
              </a:defRPr>
            </a:lvl3pPr>
            <a:lvl4pPr lvl="3" rtl="0">
              <a:spcBef>
                <a:spcPts val="0"/>
              </a:spcBef>
              <a:spcAft>
                <a:spcPts val="0"/>
              </a:spcAft>
              <a:buSzPts val="1800"/>
              <a:buNone/>
              <a:defRPr sz="1800">
                <a:solidFill>
                  <a:schemeClr val="dk2"/>
                </a:solidFill>
              </a:defRPr>
            </a:lvl4pPr>
            <a:lvl5pPr lvl="4" rtl="0">
              <a:spcBef>
                <a:spcPts val="0"/>
              </a:spcBef>
              <a:spcAft>
                <a:spcPts val="0"/>
              </a:spcAft>
              <a:buSzPts val="1800"/>
              <a:buNone/>
              <a:defRPr sz="1800">
                <a:solidFill>
                  <a:schemeClr val="dk2"/>
                </a:solidFill>
              </a:defRPr>
            </a:lvl5pPr>
            <a:lvl6pPr lvl="5" rtl="0">
              <a:spcBef>
                <a:spcPts val="0"/>
              </a:spcBef>
              <a:spcAft>
                <a:spcPts val="0"/>
              </a:spcAft>
              <a:buSzPts val="1800"/>
              <a:buNone/>
              <a:defRPr sz="1800">
                <a:solidFill>
                  <a:schemeClr val="dk2"/>
                </a:solidFill>
              </a:defRPr>
            </a:lvl6pPr>
            <a:lvl7pPr lvl="6" rtl="0">
              <a:spcBef>
                <a:spcPts val="0"/>
              </a:spcBef>
              <a:spcAft>
                <a:spcPts val="0"/>
              </a:spcAft>
              <a:buSzPts val="1800"/>
              <a:buNone/>
              <a:defRPr sz="1800">
                <a:solidFill>
                  <a:schemeClr val="dk2"/>
                </a:solidFill>
              </a:defRPr>
            </a:lvl7pPr>
            <a:lvl8pPr lvl="7" rtl="0">
              <a:spcBef>
                <a:spcPts val="0"/>
              </a:spcBef>
              <a:spcAft>
                <a:spcPts val="0"/>
              </a:spcAft>
              <a:buSzPts val="1800"/>
              <a:buNone/>
              <a:defRPr sz="1800">
                <a:solidFill>
                  <a:schemeClr val="dk2"/>
                </a:solidFill>
              </a:defRPr>
            </a:lvl8pPr>
            <a:lvl9pPr lvl="8" rtl="0">
              <a:spcBef>
                <a:spcPts val="0"/>
              </a:spcBef>
              <a:spcAft>
                <a:spcPts val="0"/>
              </a:spcAft>
              <a:buSzPts val="1800"/>
              <a:buNone/>
              <a:defRPr sz="1800">
                <a:solidFill>
                  <a:schemeClr val="dk2"/>
                </a:solidFill>
              </a:defRPr>
            </a:lvl9pPr>
          </a:lstStyle>
          <a:p>
            <a:r>
              <a:rPr lang="en-GB"/>
              <a:t>Click to edit Master subtitle style</a:t>
            </a:r>
            <a:endParaRPr dirty="0"/>
          </a:p>
        </p:txBody>
      </p:sp>
      <p:sp>
        <p:nvSpPr>
          <p:cNvPr id="19" name="Google Shape;19;p3"/>
          <p:cNvSpPr/>
          <p:nvPr/>
        </p:nvSpPr>
        <p:spPr>
          <a:xfrm>
            <a:off x="0" y="1998300"/>
            <a:ext cx="1430700" cy="1430700"/>
          </a:xfrm>
          <a:prstGeom prst="round1Rect">
            <a:avLst>
              <a:gd name="adj" fmla="val 50000"/>
            </a:avLst>
          </a:prstGeom>
          <a:solidFill>
            <a:schemeClr val="bg1"/>
          </a:solidFill>
          <a:ln>
            <a:solidFill>
              <a:schemeClr val="bg1"/>
            </a:solid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1"/>
              </a:solidFill>
            </a:endParaRPr>
          </a:p>
        </p:txBody>
      </p:sp>
      <p:pic>
        <p:nvPicPr>
          <p:cNvPr id="4" name="Picture 3">
            <a:extLst>
              <a:ext uri="{FF2B5EF4-FFF2-40B4-BE49-F238E27FC236}">
                <a16:creationId xmlns:a16="http://schemas.microsoft.com/office/drawing/2014/main" id="{66F4CD0E-85AB-1E2A-9D97-D14B153455B9}"/>
              </a:ext>
            </a:extLst>
          </p:cNvPr>
          <p:cNvPicPr>
            <a:picLocks noChangeAspect="1"/>
          </p:cNvPicPr>
          <p:nvPr userDrawn="1"/>
        </p:nvPicPr>
        <p:blipFill>
          <a:blip r:embed="rId3"/>
          <a:stretch>
            <a:fillRect/>
          </a:stretch>
        </p:blipFill>
        <p:spPr>
          <a:xfrm>
            <a:off x="383525" y="4588217"/>
            <a:ext cx="1246486" cy="476346"/>
          </a:xfrm>
          <a:prstGeom prst="rect">
            <a:avLst/>
          </a:prstGeom>
        </p:spPr>
      </p:pic>
      <p:pic>
        <p:nvPicPr>
          <p:cNvPr id="6" name="Picture 5" descr="A blue and white circle with red text&#10;&#10;Description automatically generated">
            <a:extLst>
              <a:ext uri="{FF2B5EF4-FFF2-40B4-BE49-F238E27FC236}">
                <a16:creationId xmlns:a16="http://schemas.microsoft.com/office/drawing/2014/main" id="{60B879AB-D2A9-B43B-058B-FFC1E8759CF8}"/>
              </a:ext>
            </a:extLst>
          </p:cNvPr>
          <p:cNvPicPr>
            <a:picLocks noChangeAspect="1"/>
          </p:cNvPicPr>
          <p:nvPr userDrawn="1"/>
        </p:nvPicPr>
        <p:blipFill>
          <a:blip r:embed="rId4"/>
          <a:stretch>
            <a:fillRect/>
          </a:stretch>
        </p:blipFill>
        <p:spPr>
          <a:xfrm>
            <a:off x="3919734" y="4377450"/>
            <a:ext cx="799405" cy="841881"/>
          </a:xfrm>
          <a:prstGeom prst="rect">
            <a:avLst/>
          </a:prstGeom>
        </p:spPr>
      </p:pic>
      <p:pic>
        <p:nvPicPr>
          <p:cNvPr id="7" name="Picture 2" descr="Amref International University (AMIU) - Inspiring Lasting Change">
            <a:extLst>
              <a:ext uri="{FF2B5EF4-FFF2-40B4-BE49-F238E27FC236}">
                <a16:creationId xmlns:a16="http://schemas.microsoft.com/office/drawing/2014/main" id="{8897BE32-6D0E-C3AB-B251-D1EFD597537B}"/>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7787785" y="4532273"/>
            <a:ext cx="565802" cy="53570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1 column + Image">
  <p:cSld name="TITLE_AND_BODY_1">
    <p:spTree>
      <p:nvGrpSpPr>
        <p:cNvPr id="1" name="Shape 38"/>
        <p:cNvGrpSpPr/>
        <p:nvPr/>
      </p:nvGrpSpPr>
      <p:grpSpPr>
        <a:xfrm>
          <a:off x="0" y="0"/>
          <a:ext cx="0" cy="0"/>
          <a:chOff x="0" y="0"/>
          <a:chExt cx="0" cy="0"/>
        </a:xfrm>
      </p:grpSpPr>
      <p:sp>
        <p:nvSpPr>
          <p:cNvPr id="40" name="Google Shape;40;p6"/>
          <p:cNvSpPr/>
          <p:nvPr/>
        </p:nvSpPr>
        <p:spPr>
          <a:xfrm flipH="1">
            <a:off x="8760600" y="4760125"/>
            <a:ext cx="383400" cy="383400"/>
          </a:xfrm>
          <a:prstGeom prst="round1Rect">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6"/>
          <p:cNvSpPr txBox="1">
            <a:spLocks noGrp="1"/>
          </p:cNvSpPr>
          <p:nvPr>
            <p:ph type="title"/>
          </p:nvPr>
        </p:nvSpPr>
        <p:spPr>
          <a:xfrm>
            <a:off x="913175" y="834175"/>
            <a:ext cx="3467100" cy="627000"/>
          </a:xfrm>
          <a:prstGeom prst="rect">
            <a:avLst/>
          </a:prstGeom>
        </p:spPr>
        <p:txBody>
          <a:bodyPr spcFirstLastPara="1" wrap="square" lIns="0" tIns="0" rIns="0" bIns="0" anchor="b" anchorCtr="0">
            <a:noAutofit/>
          </a:bodyPr>
          <a:lstStyle>
            <a:lvl1pPr lvl="0" rtl="0">
              <a:spcBef>
                <a:spcPts val="0"/>
              </a:spcBef>
              <a:spcAft>
                <a:spcPts val="0"/>
              </a:spcAft>
              <a:buSzPts val="2600"/>
              <a:buNone/>
              <a:defRPr/>
            </a:lvl1pPr>
            <a:lvl2pPr lvl="1" rtl="0">
              <a:spcBef>
                <a:spcPts val="0"/>
              </a:spcBef>
              <a:spcAft>
                <a:spcPts val="0"/>
              </a:spcAft>
              <a:buSzPts val="2600"/>
              <a:buNone/>
              <a:defRPr/>
            </a:lvl2pPr>
            <a:lvl3pPr lvl="2" rtl="0">
              <a:spcBef>
                <a:spcPts val="0"/>
              </a:spcBef>
              <a:spcAft>
                <a:spcPts val="0"/>
              </a:spcAft>
              <a:buSzPts val="2600"/>
              <a:buNone/>
              <a:defRPr/>
            </a:lvl3pPr>
            <a:lvl4pPr lvl="3" rtl="0">
              <a:spcBef>
                <a:spcPts val="0"/>
              </a:spcBef>
              <a:spcAft>
                <a:spcPts val="0"/>
              </a:spcAft>
              <a:buSzPts val="2600"/>
              <a:buNone/>
              <a:defRPr/>
            </a:lvl4pPr>
            <a:lvl5pPr lvl="4" rtl="0">
              <a:spcBef>
                <a:spcPts val="0"/>
              </a:spcBef>
              <a:spcAft>
                <a:spcPts val="0"/>
              </a:spcAft>
              <a:buSzPts val="2600"/>
              <a:buNone/>
              <a:defRPr/>
            </a:lvl5pPr>
            <a:lvl6pPr lvl="5" rtl="0">
              <a:spcBef>
                <a:spcPts val="0"/>
              </a:spcBef>
              <a:spcAft>
                <a:spcPts val="0"/>
              </a:spcAft>
              <a:buSzPts val="2600"/>
              <a:buNone/>
              <a:defRPr/>
            </a:lvl6pPr>
            <a:lvl7pPr lvl="6" rtl="0">
              <a:spcBef>
                <a:spcPts val="0"/>
              </a:spcBef>
              <a:spcAft>
                <a:spcPts val="0"/>
              </a:spcAft>
              <a:buSzPts val="2600"/>
              <a:buNone/>
              <a:defRPr/>
            </a:lvl7pPr>
            <a:lvl8pPr lvl="7" rtl="0">
              <a:spcBef>
                <a:spcPts val="0"/>
              </a:spcBef>
              <a:spcAft>
                <a:spcPts val="0"/>
              </a:spcAft>
              <a:buSzPts val="2600"/>
              <a:buNone/>
              <a:defRPr/>
            </a:lvl8pPr>
            <a:lvl9pPr lvl="8" rtl="0">
              <a:spcBef>
                <a:spcPts val="0"/>
              </a:spcBef>
              <a:spcAft>
                <a:spcPts val="0"/>
              </a:spcAft>
              <a:buSzPts val="2600"/>
              <a:buNone/>
              <a:defRPr/>
            </a:lvl9pPr>
          </a:lstStyle>
          <a:p>
            <a:r>
              <a:rPr lang="en-GB"/>
              <a:t>Click to edit Master title style</a:t>
            </a:r>
            <a:endParaRPr/>
          </a:p>
        </p:txBody>
      </p:sp>
      <p:sp>
        <p:nvSpPr>
          <p:cNvPr id="42" name="Google Shape;42;p6"/>
          <p:cNvSpPr txBox="1">
            <a:spLocks noGrp="1"/>
          </p:cNvSpPr>
          <p:nvPr>
            <p:ph type="body" idx="1"/>
          </p:nvPr>
        </p:nvSpPr>
        <p:spPr>
          <a:xfrm>
            <a:off x="913175" y="1593750"/>
            <a:ext cx="3467100" cy="2783700"/>
          </a:xfrm>
          <a:prstGeom prst="rect">
            <a:avLst/>
          </a:prstGeom>
        </p:spPr>
        <p:txBody>
          <a:bodyPr spcFirstLastPara="1" wrap="square" lIns="0" tIns="0" rIns="0" bIns="0" anchor="t" anchorCtr="0">
            <a:noAutofit/>
          </a:bodyPr>
          <a:lstStyle>
            <a:lvl1pPr marL="457200" lvl="0" indent="-355600" rtl="0">
              <a:lnSpc>
                <a:spcPct val="115000"/>
              </a:lnSpc>
              <a:spcBef>
                <a:spcPts val="600"/>
              </a:spcBef>
              <a:spcAft>
                <a:spcPts val="0"/>
              </a:spcAft>
              <a:buSzPts val="2000"/>
              <a:buChar char="╸"/>
              <a:defRPr sz="2000">
                <a:solidFill>
                  <a:schemeClr val="dk2"/>
                </a:solidFill>
              </a:defRPr>
            </a:lvl1pPr>
            <a:lvl2pPr marL="914400" lvl="1" indent="-355600" rtl="0">
              <a:lnSpc>
                <a:spcPct val="115000"/>
              </a:lnSpc>
              <a:spcBef>
                <a:spcPts val="0"/>
              </a:spcBef>
              <a:spcAft>
                <a:spcPts val="0"/>
              </a:spcAft>
              <a:buClr>
                <a:schemeClr val="dk2"/>
              </a:buClr>
              <a:buSzPts val="2000"/>
              <a:buChar char="╶"/>
              <a:defRPr sz="2000">
                <a:solidFill>
                  <a:schemeClr val="dk2"/>
                </a:solidFill>
              </a:defRPr>
            </a:lvl2pPr>
            <a:lvl3pPr marL="1371600" lvl="2" indent="-355600" rtl="0">
              <a:lnSpc>
                <a:spcPct val="115000"/>
              </a:lnSpc>
              <a:spcBef>
                <a:spcPts val="0"/>
              </a:spcBef>
              <a:spcAft>
                <a:spcPts val="0"/>
              </a:spcAft>
              <a:buSzPts val="2000"/>
              <a:buChar char="╶"/>
              <a:defRPr sz="2000">
                <a:solidFill>
                  <a:schemeClr val="dk2"/>
                </a:solidFill>
              </a:defRPr>
            </a:lvl3pPr>
            <a:lvl4pPr marL="1828800" lvl="3" indent="-355600" rtl="0">
              <a:lnSpc>
                <a:spcPct val="115000"/>
              </a:lnSpc>
              <a:spcBef>
                <a:spcPts val="0"/>
              </a:spcBef>
              <a:spcAft>
                <a:spcPts val="0"/>
              </a:spcAft>
              <a:buSzPts val="2000"/>
              <a:buChar char="╶"/>
              <a:defRPr sz="2000">
                <a:solidFill>
                  <a:schemeClr val="dk2"/>
                </a:solidFill>
              </a:defRPr>
            </a:lvl4pPr>
            <a:lvl5pPr marL="2286000" lvl="4" indent="-355600" rtl="0">
              <a:lnSpc>
                <a:spcPct val="115000"/>
              </a:lnSpc>
              <a:spcBef>
                <a:spcPts val="0"/>
              </a:spcBef>
              <a:spcAft>
                <a:spcPts val="0"/>
              </a:spcAft>
              <a:buSzPts val="2000"/>
              <a:buChar char="╶"/>
              <a:defRPr sz="2000">
                <a:solidFill>
                  <a:schemeClr val="dk2"/>
                </a:solidFill>
              </a:defRPr>
            </a:lvl5pPr>
            <a:lvl6pPr marL="2743200" lvl="5" indent="-355600" rtl="0">
              <a:lnSpc>
                <a:spcPct val="115000"/>
              </a:lnSpc>
              <a:spcBef>
                <a:spcPts val="0"/>
              </a:spcBef>
              <a:spcAft>
                <a:spcPts val="0"/>
              </a:spcAft>
              <a:buSzPts val="2000"/>
              <a:buChar char="╶"/>
              <a:defRPr sz="2000">
                <a:solidFill>
                  <a:schemeClr val="dk2"/>
                </a:solidFill>
              </a:defRPr>
            </a:lvl6pPr>
            <a:lvl7pPr marL="3200400" lvl="6" indent="-355600" rtl="0">
              <a:lnSpc>
                <a:spcPct val="115000"/>
              </a:lnSpc>
              <a:spcBef>
                <a:spcPts val="0"/>
              </a:spcBef>
              <a:spcAft>
                <a:spcPts val="0"/>
              </a:spcAft>
              <a:buSzPts val="2000"/>
              <a:buChar char="╶"/>
              <a:defRPr sz="2000">
                <a:solidFill>
                  <a:schemeClr val="dk2"/>
                </a:solidFill>
              </a:defRPr>
            </a:lvl7pPr>
            <a:lvl8pPr marL="3657600" lvl="7" indent="-355600" rtl="0">
              <a:lnSpc>
                <a:spcPct val="115000"/>
              </a:lnSpc>
              <a:spcBef>
                <a:spcPts val="0"/>
              </a:spcBef>
              <a:spcAft>
                <a:spcPts val="0"/>
              </a:spcAft>
              <a:buSzPts val="2000"/>
              <a:buChar char="╶"/>
              <a:defRPr sz="2000">
                <a:solidFill>
                  <a:schemeClr val="dk2"/>
                </a:solidFill>
              </a:defRPr>
            </a:lvl8pPr>
            <a:lvl9pPr marL="4114800" lvl="8" indent="-355600" rtl="0">
              <a:lnSpc>
                <a:spcPct val="115000"/>
              </a:lnSpc>
              <a:spcBef>
                <a:spcPts val="0"/>
              </a:spcBef>
              <a:spcAft>
                <a:spcPts val="0"/>
              </a:spcAft>
              <a:buSzPts val="2000"/>
              <a:buChar char="╶"/>
              <a:defRPr sz="2000">
                <a:solidFill>
                  <a:schemeClr val="dk2"/>
                </a:solidFill>
              </a:defRPr>
            </a:lvl9pPr>
          </a:lstStyle>
          <a:p>
            <a:pPr lvl="0"/>
            <a:r>
              <a:rPr lang="en-GB"/>
              <a:t>Click to edit Master text styles</a:t>
            </a:r>
          </a:p>
        </p:txBody>
      </p:sp>
      <p:sp>
        <p:nvSpPr>
          <p:cNvPr id="43" name="Google Shape;43;p6"/>
          <p:cNvSpPr txBox="1">
            <a:spLocks noGrp="1"/>
          </p:cNvSpPr>
          <p:nvPr>
            <p:ph type="sldNum" idx="12"/>
          </p:nvPr>
        </p:nvSpPr>
        <p:spPr>
          <a:xfrm>
            <a:off x="8760475" y="4759953"/>
            <a:ext cx="383400" cy="3834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2 columns" userDrawn="1">
  <p:cSld name="TITLE_AND_TWO_COLUMNS">
    <p:spTree>
      <p:nvGrpSpPr>
        <p:cNvPr id="1" name="Shape 44"/>
        <p:cNvGrpSpPr/>
        <p:nvPr/>
      </p:nvGrpSpPr>
      <p:grpSpPr>
        <a:xfrm>
          <a:off x="0" y="0"/>
          <a:ext cx="0" cy="0"/>
          <a:chOff x="0" y="0"/>
          <a:chExt cx="0" cy="0"/>
        </a:xfrm>
      </p:grpSpPr>
      <p:sp>
        <p:nvSpPr>
          <p:cNvPr id="51" name="Google Shape;51;p7"/>
          <p:cNvSpPr txBox="1">
            <a:spLocks noGrp="1"/>
          </p:cNvSpPr>
          <p:nvPr>
            <p:ph type="title"/>
          </p:nvPr>
        </p:nvSpPr>
        <p:spPr>
          <a:xfrm>
            <a:off x="457200" y="0"/>
            <a:ext cx="3171300" cy="1418400"/>
          </a:xfrm>
          <a:prstGeom prst="rect">
            <a:avLst/>
          </a:prstGeom>
        </p:spPr>
        <p:txBody>
          <a:bodyPr spcFirstLastPara="1" wrap="square" lIns="0" tIns="0" rIns="0" bIns="0" anchor="ctr" anchorCtr="0">
            <a:noAutofit/>
          </a:bodyPr>
          <a:lstStyle>
            <a:lvl1pPr lvl="0" rtl="0">
              <a:spcBef>
                <a:spcPts val="0"/>
              </a:spcBef>
              <a:spcAft>
                <a:spcPts val="0"/>
              </a:spcAft>
              <a:buSzPts val="2600"/>
              <a:buNone/>
              <a:defRPr/>
            </a:lvl1pPr>
            <a:lvl2pPr lvl="1" rtl="0">
              <a:spcBef>
                <a:spcPts val="0"/>
              </a:spcBef>
              <a:spcAft>
                <a:spcPts val="0"/>
              </a:spcAft>
              <a:buSzPts val="2600"/>
              <a:buNone/>
              <a:defRPr/>
            </a:lvl2pPr>
            <a:lvl3pPr lvl="2" rtl="0">
              <a:spcBef>
                <a:spcPts val="0"/>
              </a:spcBef>
              <a:spcAft>
                <a:spcPts val="0"/>
              </a:spcAft>
              <a:buSzPts val="2600"/>
              <a:buNone/>
              <a:defRPr/>
            </a:lvl3pPr>
            <a:lvl4pPr lvl="3" rtl="0">
              <a:spcBef>
                <a:spcPts val="0"/>
              </a:spcBef>
              <a:spcAft>
                <a:spcPts val="0"/>
              </a:spcAft>
              <a:buSzPts val="2600"/>
              <a:buNone/>
              <a:defRPr/>
            </a:lvl4pPr>
            <a:lvl5pPr lvl="4" rtl="0">
              <a:spcBef>
                <a:spcPts val="0"/>
              </a:spcBef>
              <a:spcAft>
                <a:spcPts val="0"/>
              </a:spcAft>
              <a:buSzPts val="2600"/>
              <a:buNone/>
              <a:defRPr/>
            </a:lvl5pPr>
            <a:lvl6pPr lvl="5" rtl="0">
              <a:spcBef>
                <a:spcPts val="0"/>
              </a:spcBef>
              <a:spcAft>
                <a:spcPts val="0"/>
              </a:spcAft>
              <a:buSzPts val="2600"/>
              <a:buNone/>
              <a:defRPr/>
            </a:lvl6pPr>
            <a:lvl7pPr lvl="6" rtl="0">
              <a:spcBef>
                <a:spcPts val="0"/>
              </a:spcBef>
              <a:spcAft>
                <a:spcPts val="0"/>
              </a:spcAft>
              <a:buSzPts val="2600"/>
              <a:buNone/>
              <a:defRPr/>
            </a:lvl7pPr>
            <a:lvl8pPr lvl="7" rtl="0">
              <a:spcBef>
                <a:spcPts val="0"/>
              </a:spcBef>
              <a:spcAft>
                <a:spcPts val="0"/>
              </a:spcAft>
              <a:buSzPts val="2600"/>
              <a:buNone/>
              <a:defRPr/>
            </a:lvl8pPr>
            <a:lvl9pPr lvl="8" rtl="0">
              <a:spcBef>
                <a:spcPts val="0"/>
              </a:spcBef>
              <a:spcAft>
                <a:spcPts val="0"/>
              </a:spcAft>
              <a:buSzPts val="2600"/>
              <a:buNone/>
              <a:defRPr/>
            </a:lvl9pPr>
          </a:lstStyle>
          <a:p>
            <a:r>
              <a:rPr lang="en-GB"/>
              <a:t>Click to edit Master title style</a:t>
            </a:r>
            <a:endParaRPr dirty="0"/>
          </a:p>
        </p:txBody>
      </p:sp>
      <p:sp>
        <p:nvSpPr>
          <p:cNvPr id="52" name="Google Shape;52;p7"/>
          <p:cNvSpPr txBox="1">
            <a:spLocks noGrp="1"/>
          </p:cNvSpPr>
          <p:nvPr>
            <p:ph type="body" idx="1"/>
          </p:nvPr>
        </p:nvSpPr>
        <p:spPr>
          <a:xfrm>
            <a:off x="913174" y="1746150"/>
            <a:ext cx="7371289" cy="2633700"/>
          </a:xfrm>
          <a:prstGeom prst="rect">
            <a:avLst/>
          </a:prstGeom>
        </p:spPr>
        <p:txBody>
          <a:bodyPr spcFirstLastPara="1" wrap="square" lIns="0" tIns="0" rIns="0" bIns="0" anchor="t" anchorCtr="0">
            <a:noAutofit/>
          </a:bodyPr>
          <a:lstStyle>
            <a:lvl1pPr marL="457200" lvl="0" indent="-355600" rtl="0">
              <a:spcBef>
                <a:spcPts val="600"/>
              </a:spcBef>
              <a:spcAft>
                <a:spcPts val="0"/>
              </a:spcAft>
              <a:buSzPts val="2000"/>
              <a:buChar char="╸"/>
              <a:defRPr sz="2000"/>
            </a:lvl1pPr>
            <a:lvl2pPr marL="914400" lvl="1" indent="-355600" rtl="0">
              <a:spcBef>
                <a:spcPts val="0"/>
              </a:spcBef>
              <a:spcAft>
                <a:spcPts val="0"/>
              </a:spcAft>
              <a:buSzPts val="2000"/>
              <a:buChar char="╶"/>
              <a:defRPr sz="2000"/>
            </a:lvl2pPr>
            <a:lvl3pPr marL="1371600" lvl="2" indent="-355600" rtl="0">
              <a:spcBef>
                <a:spcPts val="0"/>
              </a:spcBef>
              <a:spcAft>
                <a:spcPts val="0"/>
              </a:spcAft>
              <a:buSzPts val="2000"/>
              <a:buChar char="╶"/>
              <a:defRPr sz="2000"/>
            </a:lvl3pPr>
            <a:lvl4pPr marL="1828800" lvl="3" indent="-355600" rtl="0">
              <a:spcBef>
                <a:spcPts val="0"/>
              </a:spcBef>
              <a:spcAft>
                <a:spcPts val="0"/>
              </a:spcAft>
              <a:buSzPts val="2000"/>
              <a:buChar char="╶"/>
              <a:defRPr sz="2000"/>
            </a:lvl4pPr>
            <a:lvl5pPr marL="2286000" lvl="4" indent="-355600" rtl="0">
              <a:spcBef>
                <a:spcPts val="0"/>
              </a:spcBef>
              <a:spcAft>
                <a:spcPts val="0"/>
              </a:spcAft>
              <a:buSzPts val="2000"/>
              <a:buChar char="╶"/>
              <a:defRPr sz="2000"/>
            </a:lvl5pPr>
            <a:lvl6pPr marL="2743200" lvl="5" indent="-355600" rtl="0">
              <a:spcBef>
                <a:spcPts val="0"/>
              </a:spcBef>
              <a:spcAft>
                <a:spcPts val="0"/>
              </a:spcAft>
              <a:buSzPts val="2000"/>
              <a:buChar char="╶"/>
              <a:defRPr sz="2000"/>
            </a:lvl6pPr>
            <a:lvl7pPr marL="3200400" lvl="6" indent="-355600" rtl="0">
              <a:spcBef>
                <a:spcPts val="0"/>
              </a:spcBef>
              <a:spcAft>
                <a:spcPts val="0"/>
              </a:spcAft>
              <a:buSzPts val="2000"/>
              <a:buChar char="╶"/>
              <a:defRPr sz="2000"/>
            </a:lvl7pPr>
            <a:lvl8pPr marL="3657600" lvl="7" indent="-355600" rtl="0">
              <a:spcBef>
                <a:spcPts val="0"/>
              </a:spcBef>
              <a:spcAft>
                <a:spcPts val="0"/>
              </a:spcAft>
              <a:buSzPts val="2000"/>
              <a:buChar char="╶"/>
              <a:defRPr sz="2000"/>
            </a:lvl8pPr>
            <a:lvl9pPr marL="4114800" lvl="8" indent="-355600" rtl="0">
              <a:spcBef>
                <a:spcPts val="0"/>
              </a:spcBef>
              <a:spcAft>
                <a:spcPts val="0"/>
              </a:spcAft>
              <a:buSzPts val="2000"/>
              <a:buChar char="╶"/>
              <a:defRPr sz="2000"/>
            </a:lvl9pPr>
          </a:lstStyle>
          <a:p>
            <a:pPr lvl="0"/>
            <a:r>
              <a:rPr lang="en-GB"/>
              <a:t>Click to edit Master text styles</a:t>
            </a:r>
          </a:p>
        </p:txBody>
      </p:sp>
      <p:sp>
        <p:nvSpPr>
          <p:cNvPr id="54" name="Google Shape;54;p7"/>
          <p:cNvSpPr txBox="1">
            <a:spLocks noGrp="1"/>
          </p:cNvSpPr>
          <p:nvPr>
            <p:ph type="sldNum" idx="12"/>
          </p:nvPr>
        </p:nvSpPr>
        <p:spPr>
          <a:xfrm>
            <a:off x="8760475" y="4759953"/>
            <a:ext cx="383400" cy="3834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smtClean="0"/>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7"/>
        <p:cNvGrpSpPr/>
        <p:nvPr/>
      </p:nvGrpSpPr>
      <p:grpSpPr>
        <a:xfrm>
          <a:off x="0" y="0"/>
          <a:ext cx="0" cy="0"/>
          <a:chOff x="0" y="0"/>
          <a:chExt cx="0" cy="0"/>
        </a:xfrm>
      </p:grpSpPr>
      <p:grpSp>
        <p:nvGrpSpPr>
          <p:cNvPr id="68" name="Google Shape;68;p9"/>
          <p:cNvGrpSpPr/>
          <p:nvPr userDrawn="1"/>
        </p:nvGrpSpPr>
        <p:grpSpPr>
          <a:xfrm>
            <a:off x="-10508" y="28323"/>
            <a:ext cx="9144000" cy="5143575"/>
            <a:chOff x="0" y="-50"/>
            <a:chExt cx="9144000" cy="5143575"/>
          </a:xfrm>
        </p:grpSpPr>
        <p:sp>
          <p:nvSpPr>
            <p:cNvPr id="69" name="Google Shape;69;p9"/>
            <p:cNvSpPr/>
            <p:nvPr userDrawn="1"/>
          </p:nvSpPr>
          <p:spPr>
            <a:xfrm>
              <a:off x="0" y="0"/>
              <a:ext cx="9144000" cy="4917556"/>
            </a:xfrm>
            <a:prstGeom prst="rect">
              <a:avLst/>
            </a:prstGeom>
            <a:solidFill>
              <a:srgbClr val="E6163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0" name="Google Shape;70;p9"/>
            <p:cNvGrpSpPr/>
            <p:nvPr userDrawn="1"/>
          </p:nvGrpSpPr>
          <p:grpSpPr>
            <a:xfrm>
              <a:off x="0" y="-50"/>
              <a:ext cx="9144000" cy="5143575"/>
              <a:chOff x="0" y="-250"/>
              <a:chExt cx="9144000" cy="5143575"/>
            </a:xfrm>
          </p:grpSpPr>
          <p:sp>
            <p:nvSpPr>
              <p:cNvPr id="71" name="Google Shape;71;p9"/>
              <p:cNvSpPr/>
              <p:nvPr userDrawn="1"/>
            </p:nvSpPr>
            <p:spPr>
              <a:xfrm>
                <a:off x="0" y="-225"/>
                <a:ext cx="9144000" cy="5143500"/>
              </a:xfrm>
              <a:prstGeom prst="frame">
                <a:avLst>
                  <a:gd name="adj1" fmla="val 8758"/>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9"/>
              <p:cNvSpPr/>
              <p:nvPr/>
            </p:nvSpPr>
            <p:spPr>
              <a:xfrm rot="10800000" flipH="1">
                <a:off x="0" y="-250"/>
                <a:ext cx="4115400" cy="1415100"/>
              </a:xfrm>
              <a:prstGeom prst="round1Rect">
                <a:avLst>
                  <a:gd name="adj" fmla="val 50000"/>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9"/>
              <p:cNvSpPr/>
              <p:nvPr/>
            </p:nvSpPr>
            <p:spPr>
              <a:xfrm flipH="1">
                <a:off x="8760600" y="4759925"/>
                <a:ext cx="383400" cy="383400"/>
              </a:xfrm>
              <a:prstGeom prst="round1Rect">
                <a:avLst>
                  <a:gd name="adj" fmla="val 50000"/>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74" name="Google Shape;74;p9"/>
          <p:cNvSpPr txBox="1">
            <a:spLocks noGrp="1"/>
          </p:cNvSpPr>
          <p:nvPr>
            <p:ph type="title"/>
          </p:nvPr>
        </p:nvSpPr>
        <p:spPr>
          <a:xfrm>
            <a:off x="457200" y="0"/>
            <a:ext cx="3171300" cy="1418400"/>
          </a:xfrm>
          <a:prstGeom prst="rect">
            <a:avLst/>
          </a:prstGeom>
        </p:spPr>
        <p:txBody>
          <a:bodyPr spcFirstLastPara="1" wrap="square" lIns="0" tIns="0" rIns="0" bIns="0" anchor="ctr" anchorCtr="0">
            <a:noAutofit/>
          </a:bodyPr>
          <a:lstStyle>
            <a:lvl1pPr lvl="0" rtl="0">
              <a:spcBef>
                <a:spcPts val="0"/>
              </a:spcBef>
              <a:spcAft>
                <a:spcPts val="0"/>
              </a:spcAft>
              <a:buSzPts val="2600"/>
              <a:buNone/>
              <a:defRPr/>
            </a:lvl1pPr>
            <a:lvl2pPr lvl="1" rtl="0">
              <a:spcBef>
                <a:spcPts val="0"/>
              </a:spcBef>
              <a:spcAft>
                <a:spcPts val="0"/>
              </a:spcAft>
              <a:buSzPts val="2600"/>
              <a:buNone/>
              <a:defRPr/>
            </a:lvl2pPr>
            <a:lvl3pPr lvl="2" rtl="0">
              <a:spcBef>
                <a:spcPts val="0"/>
              </a:spcBef>
              <a:spcAft>
                <a:spcPts val="0"/>
              </a:spcAft>
              <a:buSzPts val="2600"/>
              <a:buNone/>
              <a:defRPr/>
            </a:lvl3pPr>
            <a:lvl4pPr lvl="3" rtl="0">
              <a:spcBef>
                <a:spcPts val="0"/>
              </a:spcBef>
              <a:spcAft>
                <a:spcPts val="0"/>
              </a:spcAft>
              <a:buSzPts val="2600"/>
              <a:buNone/>
              <a:defRPr/>
            </a:lvl4pPr>
            <a:lvl5pPr lvl="4" rtl="0">
              <a:spcBef>
                <a:spcPts val="0"/>
              </a:spcBef>
              <a:spcAft>
                <a:spcPts val="0"/>
              </a:spcAft>
              <a:buSzPts val="2600"/>
              <a:buNone/>
              <a:defRPr/>
            </a:lvl5pPr>
            <a:lvl6pPr lvl="5" rtl="0">
              <a:spcBef>
                <a:spcPts val="0"/>
              </a:spcBef>
              <a:spcAft>
                <a:spcPts val="0"/>
              </a:spcAft>
              <a:buSzPts val="2600"/>
              <a:buNone/>
              <a:defRPr/>
            </a:lvl6pPr>
            <a:lvl7pPr lvl="6" rtl="0">
              <a:spcBef>
                <a:spcPts val="0"/>
              </a:spcBef>
              <a:spcAft>
                <a:spcPts val="0"/>
              </a:spcAft>
              <a:buSzPts val="2600"/>
              <a:buNone/>
              <a:defRPr/>
            </a:lvl7pPr>
            <a:lvl8pPr lvl="7" rtl="0">
              <a:spcBef>
                <a:spcPts val="0"/>
              </a:spcBef>
              <a:spcAft>
                <a:spcPts val="0"/>
              </a:spcAft>
              <a:buSzPts val="2600"/>
              <a:buNone/>
              <a:defRPr/>
            </a:lvl8pPr>
            <a:lvl9pPr lvl="8" rtl="0">
              <a:spcBef>
                <a:spcPts val="0"/>
              </a:spcBef>
              <a:spcAft>
                <a:spcPts val="0"/>
              </a:spcAft>
              <a:buSzPts val="2600"/>
              <a:buNone/>
              <a:defRPr/>
            </a:lvl9pPr>
          </a:lstStyle>
          <a:p>
            <a:r>
              <a:rPr lang="en-GB"/>
              <a:t>Click to edit Master title style</a:t>
            </a:r>
            <a:endParaRPr/>
          </a:p>
        </p:txBody>
      </p:sp>
      <p:sp>
        <p:nvSpPr>
          <p:cNvPr id="75" name="Google Shape;75;p9"/>
          <p:cNvSpPr txBox="1">
            <a:spLocks noGrp="1"/>
          </p:cNvSpPr>
          <p:nvPr>
            <p:ph type="sldNum" idx="12"/>
          </p:nvPr>
        </p:nvSpPr>
        <p:spPr>
          <a:xfrm>
            <a:off x="8760475" y="4759953"/>
            <a:ext cx="383400" cy="3834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
        <p:nvSpPr>
          <p:cNvPr id="6" name="Rectangle 5">
            <a:extLst>
              <a:ext uri="{FF2B5EF4-FFF2-40B4-BE49-F238E27FC236}">
                <a16:creationId xmlns:a16="http://schemas.microsoft.com/office/drawing/2014/main" id="{19D4F0C0-E770-6CFA-B8AC-2B47B3658213}"/>
              </a:ext>
            </a:extLst>
          </p:cNvPr>
          <p:cNvSpPr/>
          <p:nvPr userDrawn="1"/>
        </p:nvSpPr>
        <p:spPr>
          <a:xfrm>
            <a:off x="321533" y="4443856"/>
            <a:ext cx="8366567" cy="6994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KE" b="1" dirty="0"/>
          </a:p>
        </p:txBody>
      </p:sp>
      <p:pic>
        <p:nvPicPr>
          <p:cNvPr id="2" name="Picture 1">
            <a:extLst>
              <a:ext uri="{FF2B5EF4-FFF2-40B4-BE49-F238E27FC236}">
                <a16:creationId xmlns:a16="http://schemas.microsoft.com/office/drawing/2014/main" id="{A64DB651-76DE-4903-3732-E03EE3347250}"/>
              </a:ext>
            </a:extLst>
          </p:cNvPr>
          <p:cNvPicPr>
            <a:picLocks noChangeAspect="1"/>
          </p:cNvPicPr>
          <p:nvPr userDrawn="1"/>
        </p:nvPicPr>
        <p:blipFill>
          <a:blip r:embed="rId2"/>
          <a:stretch>
            <a:fillRect/>
          </a:stretch>
        </p:blipFill>
        <p:spPr>
          <a:xfrm>
            <a:off x="383525" y="4588217"/>
            <a:ext cx="1246486" cy="476346"/>
          </a:xfrm>
          <a:prstGeom prst="rect">
            <a:avLst/>
          </a:prstGeom>
        </p:spPr>
      </p:pic>
      <p:pic>
        <p:nvPicPr>
          <p:cNvPr id="4" name="Picture 3" descr="A blue and white circle with red text&#10;&#10;Description automatically generated">
            <a:extLst>
              <a:ext uri="{FF2B5EF4-FFF2-40B4-BE49-F238E27FC236}">
                <a16:creationId xmlns:a16="http://schemas.microsoft.com/office/drawing/2014/main" id="{111BDD3B-98E0-8852-9CAE-A1B50B4F0651}"/>
              </a:ext>
            </a:extLst>
          </p:cNvPr>
          <p:cNvPicPr>
            <a:picLocks noChangeAspect="1"/>
          </p:cNvPicPr>
          <p:nvPr userDrawn="1"/>
        </p:nvPicPr>
        <p:blipFill>
          <a:blip r:embed="rId3"/>
          <a:stretch>
            <a:fillRect/>
          </a:stretch>
        </p:blipFill>
        <p:spPr>
          <a:xfrm>
            <a:off x="3919734" y="4443856"/>
            <a:ext cx="736349" cy="775475"/>
          </a:xfrm>
          <a:prstGeom prst="rect">
            <a:avLst/>
          </a:prstGeom>
        </p:spPr>
      </p:pic>
      <p:pic>
        <p:nvPicPr>
          <p:cNvPr id="5" name="Picture 2" descr="Amref International University (AMIU) - Inspiring Lasting Change">
            <a:extLst>
              <a:ext uri="{FF2B5EF4-FFF2-40B4-BE49-F238E27FC236}">
                <a16:creationId xmlns:a16="http://schemas.microsoft.com/office/drawing/2014/main" id="{A02CF542-78E7-2702-F9CC-334951EB810F}"/>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787785" y="4532273"/>
            <a:ext cx="565802" cy="53570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image" Target="../media/image4.png"/><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blipFill dpi="0" rotWithShape="1">
          <a:blip r:embed="rId7">
            <a:alphaModFix amt="10000"/>
            <a:lum/>
          </a:blip>
          <a:srcRect/>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sldNum" idx="12"/>
          </p:nvPr>
        </p:nvSpPr>
        <p:spPr>
          <a:xfrm>
            <a:off x="8760475" y="4759953"/>
            <a:ext cx="383400" cy="383400"/>
          </a:xfrm>
          <a:prstGeom prst="rect">
            <a:avLst/>
          </a:prstGeom>
          <a:noFill/>
          <a:ln>
            <a:noFill/>
          </a:ln>
        </p:spPr>
        <p:txBody>
          <a:bodyPr spcFirstLastPara="1" wrap="square" lIns="0" tIns="0" rIns="0" bIns="0" anchor="ctr" anchorCtr="0">
            <a:noAutofit/>
          </a:bodyPr>
          <a:lstStyle>
            <a:lvl1pPr lvl="0" algn="ctr" rtl="0">
              <a:buNone/>
              <a:defRPr sz="1000" b="1">
                <a:solidFill>
                  <a:schemeClr val="dk2"/>
                </a:solidFill>
                <a:latin typeface="Red Hat Display"/>
                <a:ea typeface="Red Hat Display"/>
                <a:cs typeface="Red Hat Display"/>
                <a:sym typeface="Red Hat Display"/>
              </a:defRPr>
            </a:lvl1pPr>
            <a:lvl2pPr lvl="1" algn="ctr" rtl="0">
              <a:buNone/>
              <a:defRPr sz="1000" b="1">
                <a:solidFill>
                  <a:schemeClr val="dk2"/>
                </a:solidFill>
                <a:latin typeface="Red Hat Display"/>
                <a:ea typeface="Red Hat Display"/>
                <a:cs typeface="Red Hat Display"/>
                <a:sym typeface="Red Hat Display"/>
              </a:defRPr>
            </a:lvl2pPr>
            <a:lvl3pPr lvl="2" algn="ctr" rtl="0">
              <a:buNone/>
              <a:defRPr sz="1000" b="1">
                <a:solidFill>
                  <a:schemeClr val="dk2"/>
                </a:solidFill>
                <a:latin typeface="Red Hat Display"/>
                <a:ea typeface="Red Hat Display"/>
                <a:cs typeface="Red Hat Display"/>
                <a:sym typeface="Red Hat Display"/>
              </a:defRPr>
            </a:lvl3pPr>
            <a:lvl4pPr lvl="3" algn="ctr" rtl="0">
              <a:buNone/>
              <a:defRPr sz="1000" b="1">
                <a:solidFill>
                  <a:schemeClr val="dk2"/>
                </a:solidFill>
                <a:latin typeface="Red Hat Display"/>
                <a:ea typeface="Red Hat Display"/>
                <a:cs typeface="Red Hat Display"/>
                <a:sym typeface="Red Hat Display"/>
              </a:defRPr>
            </a:lvl4pPr>
            <a:lvl5pPr lvl="4" algn="ctr" rtl="0">
              <a:buNone/>
              <a:defRPr sz="1000" b="1">
                <a:solidFill>
                  <a:schemeClr val="dk2"/>
                </a:solidFill>
                <a:latin typeface="Red Hat Display"/>
                <a:ea typeface="Red Hat Display"/>
                <a:cs typeface="Red Hat Display"/>
                <a:sym typeface="Red Hat Display"/>
              </a:defRPr>
            </a:lvl5pPr>
            <a:lvl6pPr lvl="5" algn="ctr" rtl="0">
              <a:buNone/>
              <a:defRPr sz="1000" b="1">
                <a:solidFill>
                  <a:schemeClr val="dk2"/>
                </a:solidFill>
                <a:latin typeface="Red Hat Display"/>
                <a:ea typeface="Red Hat Display"/>
                <a:cs typeface="Red Hat Display"/>
                <a:sym typeface="Red Hat Display"/>
              </a:defRPr>
            </a:lvl6pPr>
            <a:lvl7pPr lvl="6" algn="ctr" rtl="0">
              <a:buNone/>
              <a:defRPr sz="1000" b="1">
                <a:solidFill>
                  <a:schemeClr val="dk2"/>
                </a:solidFill>
                <a:latin typeface="Red Hat Display"/>
                <a:ea typeface="Red Hat Display"/>
                <a:cs typeface="Red Hat Display"/>
                <a:sym typeface="Red Hat Display"/>
              </a:defRPr>
            </a:lvl7pPr>
            <a:lvl8pPr lvl="7" algn="ctr" rtl="0">
              <a:buNone/>
              <a:defRPr sz="1000" b="1">
                <a:solidFill>
                  <a:schemeClr val="dk2"/>
                </a:solidFill>
                <a:latin typeface="Red Hat Display"/>
                <a:ea typeface="Red Hat Display"/>
                <a:cs typeface="Red Hat Display"/>
                <a:sym typeface="Red Hat Display"/>
              </a:defRPr>
            </a:lvl8pPr>
            <a:lvl9pPr lvl="8" algn="ctr" rtl="0">
              <a:buNone/>
              <a:defRPr sz="1000" b="1">
                <a:solidFill>
                  <a:schemeClr val="dk2"/>
                </a:solidFill>
                <a:latin typeface="Red Hat Display"/>
                <a:ea typeface="Red Hat Display"/>
                <a:cs typeface="Red Hat Display"/>
                <a:sym typeface="Red Hat Display"/>
              </a:defRPr>
            </a:lvl9pPr>
          </a:lstStyle>
          <a:p>
            <a:pPr marL="0" lvl="0" indent="0" algn="ctr" rtl="0">
              <a:spcBef>
                <a:spcPts val="0"/>
              </a:spcBef>
              <a:spcAft>
                <a:spcPts val="0"/>
              </a:spcAft>
              <a:buNone/>
            </a:pPr>
            <a:fld id="{00000000-1234-1234-1234-123412341234}" type="slidenum">
              <a:rPr lang="en"/>
              <a:t>‹#›</a:t>
            </a:fld>
            <a:endParaRPr/>
          </a:p>
        </p:txBody>
      </p:sp>
      <p:sp>
        <p:nvSpPr>
          <p:cNvPr id="7" name="Google Shape;7;p1"/>
          <p:cNvSpPr txBox="1">
            <a:spLocks noGrp="1"/>
          </p:cNvSpPr>
          <p:nvPr>
            <p:ph type="title"/>
          </p:nvPr>
        </p:nvSpPr>
        <p:spPr>
          <a:xfrm>
            <a:off x="457200" y="0"/>
            <a:ext cx="3171300" cy="1418400"/>
          </a:xfrm>
          <a:prstGeom prst="rect">
            <a:avLst/>
          </a:prstGeom>
          <a:noFill/>
          <a:ln>
            <a:noFill/>
          </a:ln>
        </p:spPr>
        <p:txBody>
          <a:bodyPr spcFirstLastPara="1" wrap="square" lIns="0" tIns="0" rIns="0" bIns="0" anchor="ctr" anchorCtr="0">
            <a:noAutofit/>
          </a:bodyPr>
          <a:lstStyle>
            <a:lvl1pPr lvl="0" rtl="0">
              <a:lnSpc>
                <a:spcPct val="90000"/>
              </a:lnSpc>
              <a:spcBef>
                <a:spcPts val="0"/>
              </a:spcBef>
              <a:spcAft>
                <a:spcPts val="0"/>
              </a:spcAft>
              <a:buClr>
                <a:schemeClr val="dk1"/>
              </a:buClr>
              <a:buSzPts val="2600"/>
              <a:buFont typeface="Red Hat Display Black"/>
              <a:buNone/>
              <a:defRPr sz="2600">
                <a:solidFill>
                  <a:schemeClr val="dk1"/>
                </a:solidFill>
                <a:latin typeface="Red Hat Display Black"/>
                <a:ea typeface="Red Hat Display Black"/>
                <a:cs typeface="Red Hat Display Black"/>
                <a:sym typeface="Red Hat Display Black"/>
              </a:defRPr>
            </a:lvl1pPr>
            <a:lvl2pPr lvl="1" rtl="0">
              <a:lnSpc>
                <a:spcPct val="90000"/>
              </a:lnSpc>
              <a:spcBef>
                <a:spcPts val="0"/>
              </a:spcBef>
              <a:spcAft>
                <a:spcPts val="0"/>
              </a:spcAft>
              <a:buClr>
                <a:schemeClr val="dk1"/>
              </a:buClr>
              <a:buSzPts val="2600"/>
              <a:buFont typeface="Red Hat Display Black"/>
              <a:buNone/>
              <a:defRPr sz="2600">
                <a:solidFill>
                  <a:schemeClr val="dk1"/>
                </a:solidFill>
                <a:latin typeface="Red Hat Display Black"/>
                <a:ea typeface="Red Hat Display Black"/>
                <a:cs typeface="Red Hat Display Black"/>
                <a:sym typeface="Red Hat Display Black"/>
              </a:defRPr>
            </a:lvl2pPr>
            <a:lvl3pPr lvl="2" rtl="0">
              <a:lnSpc>
                <a:spcPct val="90000"/>
              </a:lnSpc>
              <a:spcBef>
                <a:spcPts val="0"/>
              </a:spcBef>
              <a:spcAft>
                <a:spcPts val="0"/>
              </a:spcAft>
              <a:buClr>
                <a:schemeClr val="dk1"/>
              </a:buClr>
              <a:buSzPts val="2600"/>
              <a:buFont typeface="Red Hat Display Black"/>
              <a:buNone/>
              <a:defRPr sz="2600">
                <a:solidFill>
                  <a:schemeClr val="dk1"/>
                </a:solidFill>
                <a:latin typeface="Red Hat Display Black"/>
                <a:ea typeface="Red Hat Display Black"/>
                <a:cs typeface="Red Hat Display Black"/>
                <a:sym typeface="Red Hat Display Black"/>
              </a:defRPr>
            </a:lvl3pPr>
            <a:lvl4pPr lvl="3" rtl="0">
              <a:lnSpc>
                <a:spcPct val="90000"/>
              </a:lnSpc>
              <a:spcBef>
                <a:spcPts val="0"/>
              </a:spcBef>
              <a:spcAft>
                <a:spcPts val="0"/>
              </a:spcAft>
              <a:buClr>
                <a:schemeClr val="dk1"/>
              </a:buClr>
              <a:buSzPts val="2600"/>
              <a:buFont typeface="Red Hat Display Black"/>
              <a:buNone/>
              <a:defRPr sz="2600">
                <a:solidFill>
                  <a:schemeClr val="dk1"/>
                </a:solidFill>
                <a:latin typeface="Red Hat Display Black"/>
                <a:ea typeface="Red Hat Display Black"/>
                <a:cs typeface="Red Hat Display Black"/>
                <a:sym typeface="Red Hat Display Black"/>
              </a:defRPr>
            </a:lvl4pPr>
            <a:lvl5pPr lvl="4" rtl="0">
              <a:lnSpc>
                <a:spcPct val="90000"/>
              </a:lnSpc>
              <a:spcBef>
                <a:spcPts val="0"/>
              </a:spcBef>
              <a:spcAft>
                <a:spcPts val="0"/>
              </a:spcAft>
              <a:buClr>
                <a:schemeClr val="dk1"/>
              </a:buClr>
              <a:buSzPts val="2600"/>
              <a:buFont typeface="Red Hat Display Black"/>
              <a:buNone/>
              <a:defRPr sz="2600">
                <a:solidFill>
                  <a:schemeClr val="dk1"/>
                </a:solidFill>
                <a:latin typeface="Red Hat Display Black"/>
                <a:ea typeface="Red Hat Display Black"/>
                <a:cs typeface="Red Hat Display Black"/>
                <a:sym typeface="Red Hat Display Black"/>
              </a:defRPr>
            </a:lvl5pPr>
            <a:lvl6pPr lvl="5" rtl="0">
              <a:lnSpc>
                <a:spcPct val="90000"/>
              </a:lnSpc>
              <a:spcBef>
                <a:spcPts val="0"/>
              </a:spcBef>
              <a:spcAft>
                <a:spcPts val="0"/>
              </a:spcAft>
              <a:buClr>
                <a:schemeClr val="dk1"/>
              </a:buClr>
              <a:buSzPts val="2600"/>
              <a:buFont typeface="Red Hat Display Black"/>
              <a:buNone/>
              <a:defRPr sz="2600">
                <a:solidFill>
                  <a:schemeClr val="dk1"/>
                </a:solidFill>
                <a:latin typeface="Red Hat Display Black"/>
                <a:ea typeface="Red Hat Display Black"/>
                <a:cs typeface="Red Hat Display Black"/>
                <a:sym typeface="Red Hat Display Black"/>
              </a:defRPr>
            </a:lvl6pPr>
            <a:lvl7pPr lvl="6" rtl="0">
              <a:lnSpc>
                <a:spcPct val="90000"/>
              </a:lnSpc>
              <a:spcBef>
                <a:spcPts val="0"/>
              </a:spcBef>
              <a:spcAft>
                <a:spcPts val="0"/>
              </a:spcAft>
              <a:buClr>
                <a:schemeClr val="dk1"/>
              </a:buClr>
              <a:buSzPts val="2600"/>
              <a:buFont typeface="Red Hat Display Black"/>
              <a:buNone/>
              <a:defRPr sz="2600">
                <a:solidFill>
                  <a:schemeClr val="dk1"/>
                </a:solidFill>
                <a:latin typeface="Red Hat Display Black"/>
                <a:ea typeface="Red Hat Display Black"/>
                <a:cs typeface="Red Hat Display Black"/>
                <a:sym typeface="Red Hat Display Black"/>
              </a:defRPr>
            </a:lvl7pPr>
            <a:lvl8pPr lvl="7" rtl="0">
              <a:lnSpc>
                <a:spcPct val="90000"/>
              </a:lnSpc>
              <a:spcBef>
                <a:spcPts val="0"/>
              </a:spcBef>
              <a:spcAft>
                <a:spcPts val="0"/>
              </a:spcAft>
              <a:buClr>
                <a:schemeClr val="dk1"/>
              </a:buClr>
              <a:buSzPts val="2600"/>
              <a:buFont typeface="Red Hat Display Black"/>
              <a:buNone/>
              <a:defRPr sz="2600">
                <a:solidFill>
                  <a:schemeClr val="dk1"/>
                </a:solidFill>
                <a:latin typeface="Red Hat Display Black"/>
                <a:ea typeface="Red Hat Display Black"/>
                <a:cs typeface="Red Hat Display Black"/>
                <a:sym typeface="Red Hat Display Black"/>
              </a:defRPr>
            </a:lvl8pPr>
            <a:lvl9pPr lvl="8" rtl="0">
              <a:lnSpc>
                <a:spcPct val="90000"/>
              </a:lnSpc>
              <a:spcBef>
                <a:spcPts val="0"/>
              </a:spcBef>
              <a:spcAft>
                <a:spcPts val="0"/>
              </a:spcAft>
              <a:buClr>
                <a:schemeClr val="dk1"/>
              </a:buClr>
              <a:buSzPts val="2600"/>
              <a:buFont typeface="Red Hat Display Black"/>
              <a:buNone/>
              <a:defRPr sz="2600">
                <a:solidFill>
                  <a:schemeClr val="dk1"/>
                </a:solidFill>
                <a:latin typeface="Red Hat Display Black"/>
                <a:ea typeface="Red Hat Display Black"/>
                <a:cs typeface="Red Hat Display Black"/>
                <a:sym typeface="Red Hat Display Black"/>
              </a:defRPr>
            </a:lvl9pPr>
          </a:lstStyle>
          <a:p>
            <a:endParaRPr/>
          </a:p>
        </p:txBody>
      </p:sp>
      <p:sp>
        <p:nvSpPr>
          <p:cNvPr id="8" name="Google Shape;8;p1"/>
          <p:cNvSpPr txBox="1">
            <a:spLocks noGrp="1"/>
          </p:cNvSpPr>
          <p:nvPr>
            <p:ph type="body" idx="1"/>
          </p:nvPr>
        </p:nvSpPr>
        <p:spPr>
          <a:xfrm>
            <a:off x="913175" y="1746150"/>
            <a:ext cx="5944800" cy="2633700"/>
          </a:xfrm>
          <a:prstGeom prst="rect">
            <a:avLst/>
          </a:prstGeom>
          <a:noFill/>
          <a:ln>
            <a:noFill/>
          </a:ln>
        </p:spPr>
        <p:txBody>
          <a:bodyPr spcFirstLastPara="1" wrap="square" lIns="0" tIns="0" rIns="0" bIns="0" anchor="t" anchorCtr="0">
            <a:noAutofit/>
          </a:bodyPr>
          <a:lstStyle>
            <a:lvl1pPr marL="457200" lvl="0" indent="-381000" rtl="0">
              <a:spcBef>
                <a:spcPts val="600"/>
              </a:spcBef>
              <a:spcAft>
                <a:spcPts val="0"/>
              </a:spcAft>
              <a:buClr>
                <a:schemeClr val="accent1"/>
              </a:buClr>
              <a:buSzPts val="2400"/>
              <a:buFont typeface="Raleway"/>
              <a:buChar char="╸"/>
              <a:defRPr sz="2400">
                <a:solidFill>
                  <a:schemeClr val="lt1"/>
                </a:solidFill>
                <a:latin typeface="Raleway"/>
                <a:ea typeface="Raleway"/>
                <a:cs typeface="Raleway"/>
                <a:sym typeface="Raleway"/>
              </a:defRPr>
            </a:lvl1pPr>
            <a:lvl2pPr marL="914400" lvl="1" indent="-381000" rtl="0">
              <a:spcBef>
                <a:spcPts val="0"/>
              </a:spcBef>
              <a:spcAft>
                <a:spcPts val="0"/>
              </a:spcAft>
              <a:buClr>
                <a:schemeClr val="lt2"/>
              </a:buClr>
              <a:buSzPts val="2400"/>
              <a:buFont typeface="Raleway"/>
              <a:buChar char="╶"/>
              <a:defRPr sz="2400">
                <a:solidFill>
                  <a:schemeClr val="lt1"/>
                </a:solidFill>
                <a:latin typeface="Raleway"/>
                <a:ea typeface="Raleway"/>
                <a:cs typeface="Raleway"/>
                <a:sym typeface="Raleway"/>
              </a:defRPr>
            </a:lvl2pPr>
            <a:lvl3pPr marL="1371600" lvl="2" indent="-381000" rtl="0">
              <a:spcBef>
                <a:spcPts val="0"/>
              </a:spcBef>
              <a:spcAft>
                <a:spcPts val="0"/>
              </a:spcAft>
              <a:buClr>
                <a:schemeClr val="dk2"/>
              </a:buClr>
              <a:buSzPts val="2400"/>
              <a:buFont typeface="Raleway"/>
              <a:buChar char="╶"/>
              <a:defRPr sz="2400">
                <a:solidFill>
                  <a:schemeClr val="lt1"/>
                </a:solidFill>
                <a:latin typeface="Raleway"/>
                <a:ea typeface="Raleway"/>
                <a:cs typeface="Raleway"/>
                <a:sym typeface="Raleway"/>
              </a:defRPr>
            </a:lvl3pPr>
            <a:lvl4pPr marL="1828800" lvl="3" indent="-381000" rtl="0">
              <a:spcBef>
                <a:spcPts val="0"/>
              </a:spcBef>
              <a:spcAft>
                <a:spcPts val="0"/>
              </a:spcAft>
              <a:buClr>
                <a:schemeClr val="dk2"/>
              </a:buClr>
              <a:buSzPts val="2400"/>
              <a:buFont typeface="Raleway"/>
              <a:buChar char="╶"/>
              <a:defRPr sz="2400">
                <a:solidFill>
                  <a:schemeClr val="lt1"/>
                </a:solidFill>
                <a:latin typeface="Raleway"/>
                <a:ea typeface="Raleway"/>
                <a:cs typeface="Raleway"/>
                <a:sym typeface="Raleway"/>
              </a:defRPr>
            </a:lvl4pPr>
            <a:lvl5pPr marL="2286000" lvl="4" indent="-381000" rtl="0">
              <a:spcBef>
                <a:spcPts val="0"/>
              </a:spcBef>
              <a:spcAft>
                <a:spcPts val="0"/>
              </a:spcAft>
              <a:buClr>
                <a:schemeClr val="dk2"/>
              </a:buClr>
              <a:buSzPts val="2400"/>
              <a:buFont typeface="Raleway"/>
              <a:buChar char="╶"/>
              <a:defRPr sz="2400">
                <a:solidFill>
                  <a:schemeClr val="lt1"/>
                </a:solidFill>
                <a:latin typeface="Raleway"/>
                <a:ea typeface="Raleway"/>
                <a:cs typeface="Raleway"/>
                <a:sym typeface="Raleway"/>
              </a:defRPr>
            </a:lvl5pPr>
            <a:lvl6pPr marL="2743200" lvl="5" indent="-381000" rtl="0">
              <a:spcBef>
                <a:spcPts val="0"/>
              </a:spcBef>
              <a:spcAft>
                <a:spcPts val="0"/>
              </a:spcAft>
              <a:buClr>
                <a:schemeClr val="dk2"/>
              </a:buClr>
              <a:buSzPts val="2400"/>
              <a:buFont typeface="Raleway"/>
              <a:buChar char="╶"/>
              <a:defRPr sz="2400">
                <a:solidFill>
                  <a:schemeClr val="lt1"/>
                </a:solidFill>
                <a:latin typeface="Raleway"/>
                <a:ea typeface="Raleway"/>
                <a:cs typeface="Raleway"/>
                <a:sym typeface="Raleway"/>
              </a:defRPr>
            </a:lvl6pPr>
            <a:lvl7pPr marL="3200400" lvl="6" indent="-381000" rtl="0">
              <a:spcBef>
                <a:spcPts val="0"/>
              </a:spcBef>
              <a:spcAft>
                <a:spcPts val="0"/>
              </a:spcAft>
              <a:buClr>
                <a:schemeClr val="dk2"/>
              </a:buClr>
              <a:buSzPts val="2400"/>
              <a:buFont typeface="Raleway"/>
              <a:buChar char="╶"/>
              <a:defRPr sz="2400">
                <a:solidFill>
                  <a:schemeClr val="lt1"/>
                </a:solidFill>
                <a:latin typeface="Raleway"/>
                <a:ea typeface="Raleway"/>
                <a:cs typeface="Raleway"/>
                <a:sym typeface="Raleway"/>
              </a:defRPr>
            </a:lvl7pPr>
            <a:lvl8pPr marL="3657600" lvl="7" indent="-381000" rtl="0">
              <a:spcBef>
                <a:spcPts val="0"/>
              </a:spcBef>
              <a:spcAft>
                <a:spcPts val="0"/>
              </a:spcAft>
              <a:buClr>
                <a:schemeClr val="dk2"/>
              </a:buClr>
              <a:buSzPts val="2400"/>
              <a:buFont typeface="Raleway"/>
              <a:buChar char="╶"/>
              <a:defRPr sz="2400">
                <a:solidFill>
                  <a:schemeClr val="lt1"/>
                </a:solidFill>
                <a:latin typeface="Raleway"/>
                <a:ea typeface="Raleway"/>
                <a:cs typeface="Raleway"/>
                <a:sym typeface="Raleway"/>
              </a:defRPr>
            </a:lvl8pPr>
            <a:lvl9pPr marL="4114800" lvl="8" indent="-381000" rtl="0">
              <a:spcBef>
                <a:spcPts val="0"/>
              </a:spcBef>
              <a:spcAft>
                <a:spcPts val="0"/>
              </a:spcAft>
              <a:buClr>
                <a:schemeClr val="dk2"/>
              </a:buClr>
              <a:buSzPts val="2400"/>
              <a:buFont typeface="Raleway"/>
              <a:buChar char="╶"/>
              <a:defRPr sz="2400">
                <a:solidFill>
                  <a:schemeClr val="lt1"/>
                </a:solidFill>
                <a:latin typeface="Raleway"/>
                <a:ea typeface="Raleway"/>
                <a:cs typeface="Raleway"/>
                <a:sym typeface="Raleway"/>
              </a:defRPr>
            </a:lvl9pPr>
          </a:lstStyle>
          <a:p>
            <a:endParaRPr dirty="0"/>
          </a:p>
        </p:txBody>
      </p:sp>
      <p:pic>
        <p:nvPicPr>
          <p:cNvPr id="2" name="Picture 1">
            <a:extLst>
              <a:ext uri="{FF2B5EF4-FFF2-40B4-BE49-F238E27FC236}">
                <a16:creationId xmlns:a16="http://schemas.microsoft.com/office/drawing/2014/main" id="{F9A39CDB-681E-98D3-81A8-7418263E3200}"/>
              </a:ext>
            </a:extLst>
          </p:cNvPr>
          <p:cNvPicPr>
            <a:picLocks noChangeAspect="1"/>
          </p:cNvPicPr>
          <p:nvPr userDrawn="1"/>
        </p:nvPicPr>
        <p:blipFill>
          <a:blip r:embed="rId8"/>
          <a:stretch>
            <a:fillRect/>
          </a:stretch>
        </p:blipFill>
        <p:spPr>
          <a:xfrm>
            <a:off x="383525" y="4588217"/>
            <a:ext cx="1246486" cy="476346"/>
          </a:xfrm>
          <a:prstGeom prst="rect">
            <a:avLst/>
          </a:prstGeom>
        </p:spPr>
      </p:pic>
      <p:pic>
        <p:nvPicPr>
          <p:cNvPr id="4" name="Picture 3" descr="A blue and white circle with red text&#10;&#10;Description automatically generated">
            <a:extLst>
              <a:ext uri="{FF2B5EF4-FFF2-40B4-BE49-F238E27FC236}">
                <a16:creationId xmlns:a16="http://schemas.microsoft.com/office/drawing/2014/main" id="{818212AE-DE3C-E66C-8781-4A873ED25ECC}"/>
              </a:ext>
            </a:extLst>
          </p:cNvPr>
          <p:cNvPicPr>
            <a:picLocks noChangeAspect="1"/>
          </p:cNvPicPr>
          <p:nvPr userDrawn="1"/>
        </p:nvPicPr>
        <p:blipFill>
          <a:blip r:embed="rId9"/>
          <a:stretch>
            <a:fillRect/>
          </a:stretch>
        </p:blipFill>
        <p:spPr>
          <a:xfrm>
            <a:off x="3919734" y="4377450"/>
            <a:ext cx="799405" cy="841881"/>
          </a:xfrm>
          <a:prstGeom prst="rect">
            <a:avLst/>
          </a:prstGeom>
        </p:spPr>
      </p:pic>
      <p:pic>
        <p:nvPicPr>
          <p:cNvPr id="5" name="Picture 2" descr="Amref International University (AMIU) - Inspiring Lasting Change">
            <a:extLst>
              <a:ext uri="{FF2B5EF4-FFF2-40B4-BE49-F238E27FC236}">
                <a16:creationId xmlns:a16="http://schemas.microsoft.com/office/drawing/2014/main" id="{80954F74-0C23-0349-BECA-6CA7C6167083}"/>
              </a:ext>
            </a:extLst>
          </p:cNvPr>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7787785" y="4532273"/>
            <a:ext cx="565802" cy="535709"/>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2" r:id="rId3"/>
    <p:sldLayoutId id="2147483653" r:id="rId4"/>
    <p:sldLayoutId id="2147483655" r:id="rId5"/>
  </p:sldLayoutIdLst>
  <p:transition>
    <p:fade thruBlk="1"/>
  </p:transition>
  <p:hf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4"/>
          <p:cNvSpPr txBox="1">
            <a:spLocks noGrp="1"/>
          </p:cNvSpPr>
          <p:nvPr>
            <p:ph type="ctrTitle"/>
          </p:nvPr>
        </p:nvSpPr>
        <p:spPr>
          <a:xfrm>
            <a:off x="1343380" y="575732"/>
            <a:ext cx="4470398" cy="1174045"/>
          </a:xfrm>
          <a:prstGeom prst="rect">
            <a:avLst/>
          </a:prstGeom>
        </p:spPr>
        <p:txBody>
          <a:bodyPr spcFirstLastPara="1" wrap="square" lIns="0" tIns="0" rIns="0" bIns="0" anchor="ctr" anchorCtr="0">
            <a:noAutofit/>
          </a:bodyPr>
          <a:lstStyle/>
          <a:p>
            <a:r>
              <a:rPr lang="en-GB" sz="2800" b="1" dirty="0"/>
              <a:t>Higher Education </a:t>
            </a:r>
            <a:br>
              <a:rPr lang="en-GB" sz="2800" b="1" dirty="0"/>
            </a:br>
            <a:r>
              <a:rPr lang="en-GB" sz="2800" b="1" dirty="0"/>
              <a:t>eLearning Technologies International Conference</a:t>
            </a:r>
          </a:p>
        </p:txBody>
      </p:sp>
      <p:pic>
        <p:nvPicPr>
          <p:cNvPr id="5" name="Picture 4" descr="A blue and white circle with red text&#10;&#10;Description automatically generated">
            <a:extLst>
              <a:ext uri="{FF2B5EF4-FFF2-40B4-BE49-F238E27FC236}">
                <a16:creationId xmlns:a16="http://schemas.microsoft.com/office/drawing/2014/main" id="{D5A9DDBB-ACC4-907B-D264-A8429D51FF12}"/>
              </a:ext>
            </a:extLst>
          </p:cNvPr>
          <p:cNvPicPr>
            <a:picLocks noChangeAspect="1"/>
          </p:cNvPicPr>
          <p:nvPr/>
        </p:nvPicPr>
        <p:blipFill>
          <a:blip r:embed="rId3"/>
          <a:stretch>
            <a:fillRect/>
          </a:stretch>
        </p:blipFill>
        <p:spPr>
          <a:xfrm>
            <a:off x="-67734" y="414119"/>
            <a:ext cx="1361354" cy="1433689"/>
          </a:xfrm>
          <a:prstGeom prst="rect">
            <a:avLst/>
          </a:prstGeom>
        </p:spPr>
      </p:pic>
      <p:pic>
        <p:nvPicPr>
          <p:cNvPr id="4098" name="Picture 2" descr="Amref International University (AMIU) - Inspiring Lasting Change">
            <a:extLst>
              <a:ext uri="{FF2B5EF4-FFF2-40B4-BE49-F238E27FC236}">
                <a16:creationId xmlns:a16="http://schemas.microsoft.com/office/drawing/2014/main" id="{30788EE4-41A4-3AB2-3093-C70EFFC0A98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55325" y="4147459"/>
            <a:ext cx="970149" cy="918551"/>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Issue No. 8 | August 20, 2021 I Orientation Edition">
            <a:extLst>
              <a:ext uri="{FF2B5EF4-FFF2-40B4-BE49-F238E27FC236}">
                <a16:creationId xmlns:a16="http://schemas.microsoft.com/office/drawing/2014/main" id="{17C6A0E4-77EA-3822-13E7-87899F489AA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4468" y="4088532"/>
            <a:ext cx="2558053" cy="97747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15"/>
          <p:cNvSpPr txBox="1">
            <a:spLocks noGrp="1"/>
          </p:cNvSpPr>
          <p:nvPr>
            <p:ph type="title"/>
          </p:nvPr>
        </p:nvSpPr>
        <p:spPr>
          <a:xfrm>
            <a:off x="422474" y="0"/>
            <a:ext cx="7296586" cy="1418400"/>
          </a:xfrm>
          <a:prstGeom prst="rect">
            <a:avLst/>
          </a:prstGeom>
        </p:spPr>
        <p:txBody>
          <a:bodyPr spcFirstLastPara="1" wrap="square" lIns="0" tIns="0" rIns="0" bIns="0" anchor="ctr" anchorCtr="0">
            <a:noAutofit/>
          </a:bodyPr>
          <a:lstStyle/>
          <a:p>
            <a:r>
              <a:rPr lang="en-US" dirty="0"/>
              <a:t> Statistics</a:t>
            </a:r>
          </a:p>
        </p:txBody>
      </p:sp>
      <p:sp>
        <p:nvSpPr>
          <p:cNvPr id="114" name="Google Shape;114;p15"/>
          <p:cNvSpPr txBox="1">
            <a:spLocks noGrp="1"/>
          </p:cNvSpPr>
          <p:nvPr>
            <p:ph type="body" idx="1"/>
          </p:nvPr>
        </p:nvSpPr>
        <p:spPr>
          <a:xfrm>
            <a:off x="913174" y="1418400"/>
            <a:ext cx="7160977" cy="2888424"/>
          </a:xfrm>
          <a:prstGeom prst="rect">
            <a:avLst/>
          </a:prstGeom>
        </p:spPr>
        <p:txBody>
          <a:bodyPr spcFirstLastPara="1" wrap="square" lIns="0" tIns="0" rIns="0" bIns="0" anchor="t" anchorCtr="0">
            <a:noAutofit/>
          </a:bodyPr>
          <a:lstStyle/>
          <a:p>
            <a:pPr marL="342900" lvl="0" indent="-342900" algn="l" rtl="0">
              <a:spcBef>
                <a:spcPts val="600"/>
              </a:spcBef>
              <a:spcAft>
                <a:spcPts val="0"/>
              </a:spcAft>
              <a:buClr>
                <a:schemeClr val="dk1"/>
              </a:buClr>
              <a:buSzPts val="1100"/>
              <a:buFont typeface="Wingdings" panose="05000000000000000000" pitchFamily="2" charset="2"/>
              <a:buChar char="q"/>
            </a:pPr>
            <a:r>
              <a:rPr lang="en-US" sz="2400" dirty="0">
                <a:solidFill>
                  <a:schemeClr val="tx1"/>
                </a:solidFill>
              </a:rPr>
              <a:t>24/7 access to 13 virtual assistant chatbots increased productivity over 30% at the National University of Singapore</a:t>
            </a:r>
          </a:p>
          <a:p>
            <a:pPr marL="342900" lvl="0" indent="-342900" algn="l" rtl="0">
              <a:spcBef>
                <a:spcPts val="600"/>
              </a:spcBef>
              <a:spcAft>
                <a:spcPts val="0"/>
              </a:spcAft>
              <a:buClr>
                <a:schemeClr val="dk1"/>
              </a:buClr>
              <a:buSzPts val="1100"/>
              <a:buFont typeface="Wingdings" panose="05000000000000000000" pitchFamily="2" charset="2"/>
              <a:buChar char="q"/>
            </a:pPr>
            <a:r>
              <a:rPr lang="en-US" sz="2400" dirty="0">
                <a:solidFill>
                  <a:schemeClr val="tx1"/>
                </a:solidFill>
              </a:rPr>
              <a:t>University of California, Berkeley's on-time graduation rates improved by 10-15% using AI predictive analytics and early intervention</a:t>
            </a:r>
            <a:endParaRPr sz="2400" dirty="0">
              <a:solidFill>
                <a:schemeClr val="tx1"/>
              </a:solidFill>
            </a:endParaRPr>
          </a:p>
        </p:txBody>
      </p:sp>
      <p:sp>
        <p:nvSpPr>
          <p:cNvPr id="116" name="Google Shape;116;p15"/>
          <p:cNvSpPr txBox="1">
            <a:spLocks noGrp="1"/>
          </p:cNvSpPr>
          <p:nvPr>
            <p:ph type="sldNum" idx="12"/>
          </p:nvPr>
        </p:nvSpPr>
        <p:spPr>
          <a:xfrm>
            <a:off x="8760475" y="4759953"/>
            <a:ext cx="383400" cy="3834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10</a:t>
            </a:fld>
            <a:endParaRPr/>
          </a:p>
        </p:txBody>
      </p:sp>
    </p:spTree>
    <p:extLst>
      <p:ext uri="{BB962C8B-B14F-4D97-AF65-F5344CB8AC3E}">
        <p14:creationId xmlns:p14="http://schemas.microsoft.com/office/powerpoint/2010/main" val="18406218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66"/>
        <p:cNvGrpSpPr/>
        <p:nvPr/>
      </p:nvGrpSpPr>
      <p:grpSpPr>
        <a:xfrm>
          <a:off x="0" y="0"/>
          <a:ext cx="0" cy="0"/>
          <a:chOff x="0" y="0"/>
          <a:chExt cx="0" cy="0"/>
        </a:xfrm>
      </p:grpSpPr>
      <p:sp>
        <p:nvSpPr>
          <p:cNvPr id="367" name="Google Shape;367;p40"/>
          <p:cNvSpPr txBox="1">
            <a:spLocks noGrp="1"/>
          </p:cNvSpPr>
          <p:nvPr>
            <p:ph type="title"/>
          </p:nvPr>
        </p:nvSpPr>
        <p:spPr>
          <a:xfrm>
            <a:off x="457200" y="0"/>
            <a:ext cx="3171300" cy="14184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
              <a:t>Timeline</a:t>
            </a:r>
            <a:endParaRPr/>
          </a:p>
        </p:txBody>
      </p:sp>
      <p:sp>
        <p:nvSpPr>
          <p:cNvPr id="368" name="Google Shape;368;p40"/>
          <p:cNvSpPr txBox="1">
            <a:spLocks noGrp="1"/>
          </p:cNvSpPr>
          <p:nvPr>
            <p:ph type="sldNum" idx="12"/>
          </p:nvPr>
        </p:nvSpPr>
        <p:spPr>
          <a:xfrm>
            <a:off x="8760475" y="4759953"/>
            <a:ext cx="383400" cy="3834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11</a:t>
            </a:fld>
            <a:endParaRPr/>
          </a:p>
        </p:txBody>
      </p:sp>
      <p:sp>
        <p:nvSpPr>
          <p:cNvPr id="372" name="Google Shape;372;p40"/>
          <p:cNvSpPr/>
          <p:nvPr/>
        </p:nvSpPr>
        <p:spPr>
          <a:xfrm>
            <a:off x="5627307" y="2755950"/>
            <a:ext cx="2228805" cy="393600"/>
          </a:xfrm>
          <a:prstGeom prst="homePlate">
            <a:avLst>
              <a:gd name="adj" fmla="val 32030"/>
            </a:avLst>
          </a:prstGeom>
          <a:solidFill>
            <a:schemeClr val="accent3"/>
          </a:solidFill>
          <a:ln>
            <a:noFill/>
          </a:ln>
          <a:effectLst>
            <a:outerShdw blurRad="28575" dist="9525" algn="bl" rotWithShape="0">
              <a:srgbClr val="000000">
                <a:alpha val="20000"/>
              </a:srgbClr>
            </a:outerShdw>
          </a:effectLst>
        </p:spPr>
        <p:txBody>
          <a:bodyPr spcFirstLastPara="1" wrap="square" lIns="274300" tIns="0" rIns="0" bIns="0" anchor="ctr" anchorCtr="0">
            <a:noAutofit/>
          </a:bodyPr>
          <a:lstStyle/>
          <a:p>
            <a:pPr marL="0" marR="0" lvl="0" indent="0" algn="l" rtl="0">
              <a:lnSpc>
                <a:spcPct val="100000"/>
              </a:lnSpc>
              <a:spcBef>
                <a:spcPts val="0"/>
              </a:spcBef>
              <a:spcAft>
                <a:spcPts val="0"/>
              </a:spcAft>
              <a:buNone/>
            </a:pPr>
            <a:r>
              <a:rPr lang="en" sz="1000" dirty="0">
                <a:solidFill>
                  <a:schemeClr val="lt1"/>
                </a:solidFill>
                <a:latin typeface="Raleway"/>
                <a:ea typeface="Raleway"/>
                <a:cs typeface="Raleway"/>
                <a:sym typeface="Raleway"/>
              </a:rPr>
              <a:t>2030</a:t>
            </a:r>
            <a:endParaRPr sz="1000" dirty="0">
              <a:solidFill>
                <a:schemeClr val="lt1"/>
              </a:solidFill>
              <a:latin typeface="Raleway"/>
              <a:ea typeface="Raleway"/>
              <a:cs typeface="Raleway"/>
              <a:sym typeface="Raleway"/>
            </a:endParaRPr>
          </a:p>
        </p:txBody>
      </p:sp>
      <p:sp>
        <p:nvSpPr>
          <p:cNvPr id="373" name="Google Shape;373;p40"/>
          <p:cNvSpPr/>
          <p:nvPr/>
        </p:nvSpPr>
        <p:spPr>
          <a:xfrm>
            <a:off x="4981865" y="2755950"/>
            <a:ext cx="804600" cy="393600"/>
          </a:xfrm>
          <a:prstGeom prst="homePlate">
            <a:avLst>
              <a:gd name="adj" fmla="val 32030"/>
            </a:avLst>
          </a:prstGeom>
          <a:solidFill>
            <a:schemeClr val="accent3"/>
          </a:solidFill>
          <a:ln>
            <a:noFill/>
          </a:ln>
          <a:effectLst>
            <a:outerShdw blurRad="28575" dist="9525" algn="bl" rotWithShape="0">
              <a:srgbClr val="000000">
                <a:alpha val="20000"/>
              </a:srgbClr>
            </a:outerShdw>
          </a:effectLst>
        </p:spPr>
        <p:txBody>
          <a:bodyPr spcFirstLastPara="1" wrap="square" lIns="274300" tIns="0" rIns="0" bIns="0" anchor="ctr" anchorCtr="0">
            <a:noAutofit/>
          </a:bodyPr>
          <a:lstStyle/>
          <a:p>
            <a:pPr marL="0" marR="0" lvl="0" indent="0" algn="l" rtl="0">
              <a:lnSpc>
                <a:spcPct val="100000"/>
              </a:lnSpc>
              <a:spcBef>
                <a:spcPts val="0"/>
              </a:spcBef>
              <a:spcAft>
                <a:spcPts val="0"/>
              </a:spcAft>
              <a:buNone/>
            </a:pPr>
            <a:r>
              <a:rPr lang="en" sz="1000" dirty="0">
                <a:solidFill>
                  <a:schemeClr val="lt1"/>
                </a:solidFill>
                <a:latin typeface="Raleway"/>
                <a:ea typeface="Raleway"/>
                <a:cs typeface="Raleway"/>
                <a:sym typeface="Raleway"/>
              </a:rPr>
              <a:t>2027</a:t>
            </a:r>
            <a:endParaRPr sz="1000" dirty="0">
              <a:solidFill>
                <a:schemeClr val="lt1"/>
              </a:solidFill>
              <a:latin typeface="Raleway"/>
              <a:ea typeface="Raleway"/>
              <a:cs typeface="Raleway"/>
              <a:sym typeface="Raleway"/>
            </a:endParaRPr>
          </a:p>
        </p:txBody>
      </p:sp>
      <p:sp>
        <p:nvSpPr>
          <p:cNvPr id="374" name="Google Shape;374;p40"/>
          <p:cNvSpPr/>
          <p:nvPr/>
        </p:nvSpPr>
        <p:spPr>
          <a:xfrm>
            <a:off x="4336422" y="2755950"/>
            <a:ext cx="804600" cy="393600"/>
          </a:xfrm>
          <a:prstGeom prst="homePlate">
            <a:avLst>
              <a:gd name="adj" fmla="val 32030"/>
            </a:avLst>
          </a:prstGeom>
          <a:solidFill>
            <a:schemeClr val="accent3"/>
          </a:solidFill>
          <a:ln>
            <a:noFill/>
          </a:ln>
          <a:effectLst>
            <a:outerShdw blurRad="28575" dist="9525" algn="bl" rotWithShape="0">
              <a:srgbClr val="000000">
                <a:alpha val="20000"/>
              </a:srgbClr>
            </a:outerShdw>
          </a:effectLst>
        </p:spPr>
        <p:txBody>
          <a:bodyPr spcFirstLastPara="1" wrap="square" lIns="274300" tIns="0" rIns="0" bIns="0" anchor="ctr" anchorCtr="0">
            <a:noAutofit/>
          </a:bodyPr>
          <a:lstStyle/>
          <a:p>
            <a:pPr marL="0" marR="0" lvl="0" indent="0" algn="l" rtl="0">
              <a:lnSpc>
                <a:spcPct val="100000"/>
              </a:lnSpc>
              <a:spcBef>
                <a:spcPts val="0"/>
              </a:spcBef>
              <a:spcAft>
                <a:spcPts val="0"/>
              </a:spcAft>
              <a:buNone/>
            </a:pPr>
            <a:r>
              <a:rPr lang="en" sz="1000" dirty="0">
                <a:solidFill>
                  <a:schemeClr val="lt1"/>
                </a:solidFill>
                <a:latin typeface="Raleway"/>
                <a:ea typeface="Raleway"/>
                <a:cs typeface="Raleway"/>
                <a:sym typeface="Raleway"/>
              </a:rPr>
              <a:t>2025</a:t>
            </a:r>
            <a:endParaRPr sz="1000" dirty="0">
              <a:solidFill>
                <a:schemeClr val="lt1"/>
              </a:solidFill>
              <a:latin typeface="Raleway"/>
              <a:ea typeface="Raleway"/>
              <a:cs typeface="Raleway"/>
              <a:sym typeface="Raleway"/>
            </a:endParaRPr>
          </a:p>
        </p:txBody>
      </p:sp>
      <p:sp>
        <p:nvSpPr>
          <p:cNvPr id="375" name="Google Shape;375;p40"/>
          <p:cNvSpPr/>
          <p:nvPr/>
        </p:nvSpPr>
        <p:spPr>
          <a:xfrm>
            <a:off x="3690979" y="2755950"/>
            <a:ext cx="804600" cy="393600"/>
          </a:xfrm>
          <a:prstGeom prst="homePlate">
            <a:avLst>
              <a:gd name="adj" fmla="val 32030"/>
            </a:avLst>
          </a:prstGeom>
          <a:solidFill>
            <a:schemeClr val="accent2"/>
          </a:solidFill>
          <a:ln>
            <a:noFill/>
          </a:ln>
          <a:effectLst>
            <a:outerShdw blurRad="28575" dist="9525" algn="bl" rotWithShape="0">
              <a:srgbClr val="000000">
                <a:alpha val="20000"/>
              </a:srgbClr>
            </a:outerShdw>
          </a:effectLst>
        </p:spPr>
        <p:txBody>
          <a:bodyPr spcFirstLastPara="1" wrap="square" lIns="274300" tIns="0" rIns="0" bIns="0" anchor="ctr" anchorCtr="0">
            <a:noAutofit/>
          </a:bodyPr>
          <a:lstStyle/>
          <a:p>
            <a:pPr marL="0" marR="0" lvl="0" indent="0" algn="l" rtl="0">
              <a:lnSpc>
                <a:spcPct val="100000"/>
              </a:lnSpc>
              <a:spcBef>
                <a:spcPts val="0"/>
              </a:spcBef>
              <a:spcAft>
                <a:spcPts val="0"/>
              </a:spcAft>
              <a:buNone/>
            </a:pPr>
            <a:r>
              <a:rPr lang="en" sz="1000" dirty="0">
                <a:solidFill>
                  <a:schemeClr val="lt1"/>
                </a:solidFill>
                <a:latin typeface="Raleway"/>
                <a:ea typeface="Raleway"/>
                <a:cs typeface="Raleway"/>
                <a:sym typeface="Raleway"/>
              </a:rPr>
              <a:t>2022</a:t>
            </a:r>
            <a:endParaRPr sz="1000" dirty="0">
              <a:solidFill>
                <a:schemeClr val="lt1"/>
              </a:solidFill>
              <a:latin typeface="Raleway"/>
              <a:ea typeface="Raleway"/>
              <a:cs typeface="Raleway"/>
              <a:sym typeface="Raleway"/>
            </a:endParaRPr>
          </a:p>
        </p:txBody>
      </p:sp>
      <p:sp>
        <p:nvSpPr>
          <p:cNvPr id="376" name="Google Shape;376;p40"/>
          <p:cNvSpPr/>
          <p:nvPr/>
        </p:nvSpPr>
        <p:spPr>
          <a:xfrm>
            <a:off x="3045536" y="2755950"/>
            <a:ext cx="804600" cy="393600"/>
          </a:xfrm>
          <a:prstGeom prst="homePlate">
            <a:avLst>
              <a:gd name="adj" fmla="val 32030"/>
            </a:avLst>
          </a:prstGeom>
          <a:solidFill>
            <a:schemeClr val="accent2"/>
          </a:solidFill>
          <a:ln>
            <a:noFill/>
          </a:ln>
          <a:effectLst>
            <a:outerShdw blurRad="28575" dist="9525" algn="bl" rotWithShape="0">
              <a:srgbClr val="000000">
                <a:alpha val="20000"/>
              </a:srgbClr>
            </a:outerShdw>
          </a:effectLst>
        </p:spPr>
        <p:txBody>
          <a:bodyPr spcFirstLastPara="1" wrap="square" lIns="274300" tIns="0" rIns="0" bIns="0" anchor="ctr" anchorCtr="0">
            <a:noAutofit/>
          </a:bodyPr>
          <a:lstStyle/>
          <a:p>
            <a:pPr marL="0" marR="0" lvl="0" indent="0" algn="l" rtl="0">
              <a:lnSpc>
                <a:spcPct val="100000"/>
              </a:lnSpc>
              <a:spcBef>
                <a:spcPts val="0"/>
              </a:spcBef>
              <a:spcAft>
                <a:spcPts val="0"/>
              </a:spcAft>
              <a:buNone/>
            </a:pPr>
            <a:r>
              <a:rPr lang="en" sz="1000" dirty="0">
                <a:solidFill>
                  <a:schemeClr val="lt1"/>
                </a:solidFill>
                <a:latin typeface="Raleway"/>
                <a:ea typeface="Raleway"/>
                <a:cs typeface="Raleway"/>
                <a:sym typeface="Raleway"/>
              </a:rPr>
              <a:t>2019</a:t>
            </a:r>
            <a:endParaRPr sz="1000" dirty="0">
              <a:solidFill>
                <a:schemeClr val="lt1"/>
              </a:solidFill>
              <a:latin typeface="Raleway"/>
              <a:ea typeface="Raleway"/>
              <a:cs typeface="Raleway"/>
              <a:sym typeface="Raleway"/>
            </a:endParaRPr>
          </a:p>
        </p:txBody>
      </p:sp>
      <p:sp>
        <p:nvSpPr>
          <p:cNvPr id="377" name="Google Shape;377;p40"/>
          <p:cNvSpPr/>
          <p:nvPr/>
        </p:nvSpPr>
        <p:spPr>
          <a:xfrm>
            <a:off x="2400093" y="2755950"/>
            <a:ext cx="804600" cy="393600"/>
          </a:xfrm>
          <a:prstGeom prst="homePlate">
            <a:avLst>
              <a:gd name="adj" fmla="val 32030"/>
            </a:avLst>
          </a:prstGeom>
          <a:solidFill>
            <a:schemeClr val="accent2"/>
          </a:solidFill>
          <a:ln>
            <a:noFill/>
          </a:ln>
          <a:effectLst>
            <a:outerShdw blurRad="28575" dist="9525" algn="bl" rotWithShape="0">
              <a:srgbClr val="000000">
                <a:alpha val="20000"/>
              </a:srgbClr>
            </a:outerShdw>
          </a:effectLst>
        </p:spPr>
        <p:txBody>
          <a:bodyPr spcFirstLastPara="1" wrap="square" lIns="274300" tIns="0" rIns="0" bIns="0" anchor="ctr" anchorCtr="0">
            <a:noAutofit/>
          </a:bodyPr>
          <a:lstStyle/>
          <a:p>
            <a:pPr marL="0" marR="0" lvl="0" indent="0" algn="l" rtl="0">
              <a:lnSpc>
                <a:spcPct val="100000"/>
              </a:lnSpc>
              <a:spcBef>
                <a:spcPts val="0"/>
              </a:spcBef>
              <a:spcAft>
                <a:spcPts val="0"/>
              </a:spcAft>
              <a:buNone/>
            </a:pPr>
            <a:r>
              <a:rPr lang="en" sz="1000" dirty="0">
                <a:solidFill>
                  <a:schemeClr val="lt1"/>
                </a:solidFill>
                <a:latin typeface="Raleway"/>
                <a:ea typeface="Raleway"/>
                <a:cs typeface="Raleway"/>
                <a:sym typeface="Raleway"/>
              </a:rPr>
              <a:t>2016</a:t>
            </a:r>
            <a:endParaRPr sz="1000" dirty="0">
              <a:solidFill>
                <a:schemeClr val="lt1"/>
              </a:solidFill>
              <a:latin typeface="Raleway"/>
              <a:ea typeface="Raleway"/>
              <a:cs typeface="Raleway"/>
              <a:sym typeface="Raleway"/>
            </a:endParaRPr>
          </a:p>
        </p:txBody>
      </p:sp>
      <p:sp>
        <p:nvSpPr>
          <p:cNvPr id="378" name="Google Shape;378;p40"/>
          <p:cNvSpPr/>
          <p:nvPr/>
        </p:nvSpPr>
        <p:spPr>
          <a:xfrm>
            <a:off x="1754650" y="2755950"/>
            <a:ext cx="804600" cy="393600"/>
          </a:xfrm>
          <a:prstGeom prst="homePlate">
            <a:avLst>
              <a:gd name="adj" fmla="val 32030"/>
            </a:avLst>
          </a:prstGeom>
          <a:solidFill>
            <a:schemeClr val="accent1"/>
          </a:solidFill>
          <a:ln>
            <a:noFill/>
          </a:ln>
          <a:effectLst>
            <a:outerShdw blurRad="28575" dist="9525" algn="bl" rotWithShape="0">
              <a:srgbClr val="000000">
                <a:alpha val="20000"/>
              </a:srgbClr>
            </a:outerShdw>
          </a:effectLst>
        </p:spPr>
        <p:txBody>
          <a:bodyPr spcFirstLastPara="1" wrap="square" lIns="274300" tIns="0" rIns="0" bIns="0" anchor="ctr" anchorCtr="0">
            <a:noAutofit/>
          </a:bodyPr>
          <a:lstStyle/>
          <a:p>
            <a:pPr marL="0" marR="0" lvl="0" indent="0" algn="l" rtl="0">
              <a:lnSpc>
                <a:spcPct val="100000"/>
              </a:lnSpc>
              <a:spcBef>
                <a:spcPts val="0"/>
              </a:spcBef>
              <a:spcAft>
                <a:spcPts val="0"/>
              </a:spcAft>
              <a:buNone/>
            </a:pPr>
            <a:r>
              <a:rPr lang="en" sz="1000" dirty="0">
                <a:solidFill>
                  <a:schemeClr val="lt1"/>
                </a:solidFill>
                <a:latin typeface="Raleway"/>
                <a:ea typeface="Raleway"/>
                <a:cs typeface="Raleway"/>
                <a:sym typeface="Raleway"/>
              </a:rPr>
              <a:t>2010s</a:t>
            </a:r>
            <a:endParaRPr sz="1000" dirty="0">
              <a:solidFill>
                <a:schemeClr val="lt1"/>
              </a:solidFill>
              <a:latin typeface="Raleway"/>
              <a:ea typeface="Raleway"/>
              <a:cs typeface="Raleway"/>
              <a:sym typeface="Raleway"/>
            </a:endParaRPr>
          </a:p>
        </p:txBody>
      </p:sp>
      <p:sp>
        <p:nvSpPr>
          <p:cNvPr id="379" name="Google Shape;379;p40"/>
          <p:cNvSpPr/>
          <p:nvPr/>
        </p:nvSpPr>
        <p:spPr>
          <a:xfrm>
            <a:off x="1109206" y="2755950"/>
            <a:ext cx="804600" cy="393600"/>
          </a:xfrm>
          <a:prstGeom prst="homePlate">
            <a:avLst>
              <a:gd name="adj" fmla="val 32030"/>
            </a:avLst>
          </a:prstGeom>
          <a:solidFill>
            <a:schemeClr val="accent1"/>
          </a:solidFill>
          <a:ln>
            <a:noFill/>
          </a:ln>
          <a:effectLst>
            <a:outerShdw blurRad="28575" dist="9525" algn="bl" rotWithShape="0">
              <a:srgbClr val="000000">
                <a:alpha val="20000"/>
              </a:srgbClr>
            </a:outerShdw>
          </a:effectLst>
        </p:spPr>
        <p:txBody>
          <a:bodyPr spcFirstLastPara="1" wrap="square" lIns="274300" tIns="0" rIns="0" bIns="0" anchor="ctr" anchorCtr="0">
            <a:noAutofit/>
          </a:bodyPr>
          <a:lstStyle/>
          <a:p>
            <a:pPr marL="0" marR="0" lvl="0" indent="0" algn="l" rtl="0">
              <a:lnSpc>
                <a:spcPct val="100000"/>
              </a:lnSpc>
              <a:spcBef>
                <a:spcPts val="0"/>
              </a:spcBef>
              <a:spcAft>
                <a:spcPts val="0"/>
              </a:spcAft>
              <a:buNone/>
            </a:pPr>
            <a:r>
              <a:rPr lang="en" sz="1000" dirty="0">
                <a:solidFill>
                  <a:schemeClr val="lt1"/>
                </a:solidFill>
                <a:latin typeface="Raleway"/>
                <a:ea typeface="Raleway"/>
                <a:cs typeface="Raleway"/>
                <a:sym typeface="Raleway"/>
              </a:rPr>
              <a:t>1950s</a:t>
            </a:r>
            <a:endParaRPr sz="1000" dirty="0">
              <a:solidFill>
                <a:schemeClr val="lt1"/>
              </a:solidFill>
              <a:latin typeface="Raleway"/>
              <a:ea typeface="Raleway"/>
              <a:cs typeface="Raleway"/>
              <a:sym typeface="Raleway"/>
            </a:endParaRPr>
          </a:p>
        </p:txBody>
      </p:sp>
      <p:sp>
        <p:nvSpPr>
          <p:cNvPr id="380" name="Google Shape;380;p40"/>
          <p:cNvSpPr/>
          <p:nvPr/>
        </p:nvSpPr>
        <p:spPr>
          <a:xfrm>
            <a:off x="463763" y="2755950"/>
            <a:ext cx="804600" cy="393600"/>
          </a:xfrm>
          <a:prstGeom prst="homePlate">
            <a:avLst>
              <a:gd name="adj" fmla="val 32030"/>
            </a:avLst>
          </a:prstGeom>
          <a:solidFill>
            <a:schemeClr val="accent1"/>
          </a:solidFill>
          <a:ln>
            <a:noFill/>
          </a:ln>
          <a:effectLst>
            <a:outerShdw blurRad="28575" dist="9525" algn="bl" rotWithShape="0">
              <a:srgbClr val="000000">
                <a:alpha val="20000"/>
              </a:srgbClr>
            </a:outerShdw>
          </a:effectLst>
        </p:spPr>
        <p:txBody>
          <a:bodyPr spcFirstLastPara="1" wrap="square" lIns="274300" tIns="0" rIns="0" bIns="0" anchor="ctr" anchorCtr="0">
            <a:noAutofit/>
          </a:bodyPr>
          <a:lstStyle/>
          <a:p>
            <a:pPr marL="0" marR="0" lvl="0" indent="0" algn="l" rtl="0">
              <a:lnSpc>
                <a:spcPct val="100000"/>
              </a:lnSpc>
              <a:spcBef>
                <a:spcPts val="0"/>
              </a:spcBef>
              <a:spcAft>
                <a:spcPts val="0"/>
              </a:spcAft>
              <a:buNone/>
            </a:pPr>
            <a:r>
              <a:rPr lang="en" sz="1000" dirty="0">
                <a:solidFill>
                  <a:schemeClr val="lt1"/>
                </a:solidFill>
                <a:latin typeface="Raleway"/>
                <a:ea typeface="Raleway"/>
                <a:cs typeface="Raleway"/>
                <a:sym typeface="Raleway"/>
              </a:rPr>
              <a:t>1920</a:t>
            </a:r>
            <a:r>
              <a:rPr lang="en" sz="600" dirty="0">
                <a:solidFill>
                  <a:schemeClr val="lt1"/>
                </a:solidFill>
                <a:latin typeface="Raleway"/>
                <a:ea typeface="Raleway"/>
                <a:cs typeface="Raleway"/>
                <a:sym typeface="Raleway"/>
              </a:rPr>
              <a:t>s</a:t>
            </a:r>
            <a:endParaRPr sz="600" dirty="0">
              <a:solidFill>
                <a:schemeClr val="lt1"/>
              </a:solidFill>
              <a:latin typeface="Raleway"/>
              <a:ea typeface="Raleway"/>
              <a:cs typeface="Raleway"/>
              <a:sym typeface="Raleway"/>
            </a:endParaRPr>
          </a:p>
        </p:txBody>
      </p:sp>
      <p:sp>
        <p:nvSpPr>
          <p:cNvPr id="381" name="Google Shape;381;p40"/>
          <p:cNvSpPr/>
          <p:nvPr/>
        </p:nvSpPr>
        <p:spPr>
          <a:xfrm>
            <a:off x="0" y="2755950"/>
            <a:ext cx="623100" cy="393600"/>
          </a:xfrm>
          <a:prstGeom prst="homePlate">
            <a:avLst>
              <a:gd name="adj" fmla="val 32030"/>
            </a:avLst>
          </a:prstGeom>
          <a:solidFill>
            <a:schemeClr val="lt2"/>
          </a:solidFill>
          <a:ln>
            <a:noFill/>
          </a:ln>
          <a:effectLst>
            <a:outerShdw blurRad="28575" dist="9525" algn="bl" rotWithShape="0">
              <a:srgbClr val="000000">
                <a:alpha val="20000"/>
              </a:srgbClr>
            </a:outerShdw>
          </a:effectLst>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None/>
            </a:pPr>
            <a:endParaRPr sz="1000">
              <a:solidFill>
                <a:schemeClr val="dk1"/>
              </a:solidFill>
            </a:endParaRPr>
          </a:p>
        </p:txBody>
      </p:sp>
      <p:cxnSp>
        <p:nvCxnSpPr>
          <p:cNvPr id="382" name="Google Shape;382;p40"/>
          <p:cNvCxnSpPr/>
          <p:nvPr/>
        </p:nvCxnSpPr>
        <p:spPr>
          <a:xfrm rot="10800000">
            <a:off x="751868" y="2281931"/>
            <a:ext cx="0" cy="498600"/>
          </a:xfrm>
          <a:prstGeom prst="straightConnector1">
            <a:avLst/>
          </a:prstGeom>
          <a:noFill/>
          <a:ln w="9525" cap="flat" cmpd="sng">
            <a:solidFill>
              <a:schemeClr val="dk2"/>
            </a:solidFill>
            <a:prstDash val="solid"/>
            <a:round/>
            <a:headEnd type="oval" w="med" len="med"/>
            <a:tailEnd type="oval" w="med" len="med"/>
          </a:ln>
        </p:spPr>
      </p:cxnSp>
      <p:sp>
        <p:nvSpPr>
          <p:cNvPr id="383" name="Google Shape;383;p40"/>
          <p:cNvSpPr txBox="1"/>
          <p:nvPr/>
        </p:nvSpPr>
        <p:spPr>
          <a:xfrm>
            <a:off x="711755" y="1727200"/>
            <a:ext cx="1221900" cy="5334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None/>
            </a:pPr>
            <a:r>
              <a:rPr lang="en-US" sz="900" dirty="0">
                <a:solidFill>
                  <a:schemeClr val="lt1"/>
                </a:solidFill>
                <a:latin typeface="Raleway"/>
                <a:ea typeface="Raleway"/>
                <a:cs typeface="Raleway"/>
                <a:sym typeface="Raleway"/>
              </a:rPr>
              <a:t>First machine learning algorithms</a:t>
            </a:r>
            <a:endParaRPr sz="900" dirty="0">
              <a:solidFill>
                <a:schemeClr val="lt1"/>
              </a:solidFill>
              <a:latin typeface="Raleway"/>
              <a:ea typeface="Raleway"/>
              <a:cs typeface="Raleway"/>
              <a:sym typeface="Raleway"/>
            </a:endParaRPr>
          </a:p>
        </p:txBody>
      </p:sp>
      <p:cxnSp>
        <p:nvCxnSpPr>
          <p:cNvPr id="384" name="Google Shape;384;p40"/>
          <p:cNvCxnSpPr/>
          <p:nvPr/>
        </p:nvCxnSpPr>
        <p:spPr>
          <a:xfrm rot="10800000">
            <a:off x="2043797" y="2281931"/>
            <a:ext cx="0" cy="498600"/>
          </a:xfrm>
          <a:prstGeom prst="straightConnector1">
            <a:avLst/>
          </a:prstGeom>
          <a:noFill/>
          <a:ln w="9525" cap="flat" cmpd="sng">
            <a:solidFill>
              <a:schemeClr val="dk2"/>
            </a:solidFill>
            <a:prstDash val="solid"/>
            <a:round/>
            <a:headEnd type="oval" w="med" len="med"/>
            <a:tailEnd type="oval" w="med" len="med"/>
          </a:ln>
        </p:spPr>
      </p:cxnSp>
      <p:sp>
        <p:nvSpPr>
          <p:cNvPr id="385" name="Google Shape;385;p40"/>
          <p:cNvSpPr txBox="1"/>
          <p:nvPr/>
        </p:nvSpPr>
        <p:spPr>
          <a:xfrm>
            <a:off x="2005158" y="1727200"/>
            <a:ext cx="1221900" cy="5334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None/>
            </a:pPr>
            <a:r>
              <a:rPr lang="en-US" sz="900" dirty="0">
                <a:solidFill>
                  <a:schemeClr val="lt1"/>
                </a:solidFill>
                <a:latin typeface="Raleway"/>
                <a:ea typeface="Raleway"/>
                <a:cs typeface="Raleway"/>
                <a:sym typeface="Raleway"/>
              </a:rPr>
              <a:t>Machine learning explodes with big data and GPUs</a:t>
            </a:r>
            <a:endParaRPr sz="900" dirty="0">
              <a:solidFill>
                <a:schemeClr val="lt1"/>
              </a:solidFill>
              <a:latin typeface="Raleway"/>
              <a:ea typeface="Raleway"/>
              <a:cs typeface="Raleway"/>
              <a:sym typeface="Raleway"/>
            </a:endParaRPr>
          </a:p>
        </p:txBody>
      </p:sp>
      <p:cxnSp>
        <p:nvCxnSpPr>
          <p:cNvPr id="386" name="Google Shape;386;p40"/>
          <p:cNvCxnSpPr/>
          <p:nvPr/>
        </p:nvCxnSpPr>
        <p:spPr>
          <a:xfrm rot="10800000">
            <a:off x="3335726" y="2281931"/>
            <a:ext cx="0" cy="498600"/>
          </a:xfrm>
          <a:prstGeom prst="straightConnector1">
            <a:avLst/>
          </a:prstGeom>
          <a:noFill/>
          <a:ln w="9525" cap="flat" cmpd="sng">
            <a:solidFill>
              <a:schemeClr val="dk2"/>
            </a:solidFill>
            <a:prstDash val="solid"/>
            <a:round/>
            <a:headEnd type="oval" w="med" len="med"/>
            <a:tailEnd type="oval" w="med" len="med"/>
          </a:ln>
        </p:spPr>
      </p:cxnSp>
      <p:sp>
        <p:nvSpPr>
          <p:cNvPr id="387" name="Google Shape;387;p40"/>
          <p:cNvSpPr txBox="1"/>
          <p:nvPr/>
        </p:nvSpPr>
        <p:spPr>
          <a:xfrm>
            <a:off x="3298561" y="1727200"/>
            <a:ext cx="1221900" cy="5334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None/>
            </a:pPr>
            <a:r>
              <a:rPr lang="en-US" sz="900" dirty="0">
                <a:solidFill>
                  <a:schemeClr val="lt1"/>
                </a:solidFill>
                <a:latin typeface="Raleway"/>
                <a:ea typeface="Raleway"/>
                <a:cs typeface="Raleway"/>
                <a:sym typeface="Raleway"/>
              </a:rPr>
              <a:t>UC Berkeley implements AI for graduation tracking</a:t>
            </a:r>
          </a:p>
        </p:txBody>
      </p:sp>
      <p:cxnSp>
        <p:nvCxnSpPr>
          <p:cNvPr id="388" name="Google Shape;388;p40"/>
          <p:cNvCxnSpPr/>
          <p:nvPr/>
        </p:nvCxnSpPr>
        <p:spPr>
          <a:xfrm rot="10800000">
            <a:off x="4627656" y="2281931"/>
            <a:ext cx="0" cy="498600"/>
          </a:xfrm>
          <a:prstGeom prst="straightConnector1">
            <a:avLst/>
          </a:prstGeom>
          <a:noFill/>
          <a:ln w="9525" cap="flat" cmpd="sng">
            <a:solidFill>
              <a:schemeClr val="dk2"/>
            </a:solidFill>
            <a:prstDash val="solid"/>
            <a:round/>
            <a:headEnd type="oval" w="med" len="med"/>
            <a:tailEnd type="oval" w="med" len="med"/>
          </a:ln>
        </p:spPr>
      </p:cxnSp>
      <p:sp>
        <p:nvSpPr>
          <p:cNvPr id="389" name="Google Shape;389;p40"/>
          <p:cNvSpPr txBox="1"/>
          <p:nvPr/>
        </p:nvSpPr>
        <p:spPr>
          <a:xfrm>
            <a:off x="4591963" y="1727200"/>
            <a:ext cx="1221900" cy="5334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None/>
            </a:pPr>
            <a:r>
              <a:rPr lang="en-US" sz="900" dirty="0">
                <a:solidFill>
                  <a:schemeClr val="lt1"/>
                </a:solidFill>
                <a:latin typeface="Raleway"/>
                <a:ea typeface="Raleway"/>
                <a:cs typeface="Raleway"/>
                <a:sym typeface="Raleway"/>
              </a:rPr>
              <a:t>Over 50% of research uses AI augmentation</a:t>
            </a:r>
            <a:endParaRPr sz="900" dirty="0">
              <a:solidFill>
                <a:schemeClr val="lt1"/>
              </a:solidFill>
              <a:latin typeface="Raleway"/>
              <a:ea typeface="Raleway"/>
              <a:cs typeface="Raleway"/>
              <a:sym typeface="Raleway"/>
            </a:endParaRPr>
          </a:p>
        </p:txBody>
      </p:sp>
      <p:cxnSp>
        <p:nvCxnSpPr>
          <p:cNvPr id="390" name="Google Shape;390;p40"/>
          <p:cNvCxnSpPr/>
          <p:nvPr/>
        </p:nvCxnSpPr>
        <p:spPr>
          <a:xfrm rot="10800000">
            <a:off x="5919585" y="2281931"/>
            <a:ext cx="0" cy="498600"/>
          </a:xfrm>
          <a:prstGeom prst="straightConnector1">
            <a:avLst/>
          </a:prstGeom>
          <a:noFill/>
          <a:ln w="9525" cap="flat" cmpd="sng">
            <a:solidFill>
              <a:schemeClr val="dk2"/>
            </a:solidFill>
            <a:prstDash val="solid"/>
            <a:round/>
            <a:headEnd type="oval" w="med" len="med"/>
            <a:tailEnd type="oval" w="med" len="med"/>
          </a:ln>
        </p:spPr>
      </p:cxnSp>
      <p:sp>
        <p:nvSpPr>
          <p:cNvPr id="391" name="Google Shape;391;p40"/>
          <p:cNvSpPr txBox="1"/>
          <p:nvPr/>
        </p:nvSpPr>
        <p:spPr>
          <a:xfrm>
            <a:off x="5885366" y="1727200"/>
            <a:ext cx="1221900" cy="5334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None/>
            </a:pPr>
            <a:r>
              <a:rPr lang="en-US" sz="900" dirty="0">
                <a:solidFill>
                  <a:schemeClr val="lt1"/>
                </a:solidFill>
                <a:latin typeface="Raleway"/>
                <a:ea typeface="Raleway"/>
                <a:cs typeface="Raleway"/>
                <a:sym typeface="Raleway"/>
              </a:rPr>
              <a:t>Universities focus more on creativity over content</a:t>
            </a:r>
            <a:endParaRPr sz="900" dirty="0">
              <a:solidFill>
                <a:schemeClr val="lt1"/>
              </a:solidFill>
              <a:latin typeface="Raleway"/>
              <a:ea typeface="Raleway"/>
              <a:cs typeface="Raleway"/>
              <a:sym typeface="Raleway"/>
            </a:endParaRPr>
          </a:p>
        </p:txBody>
      </p:sp>
      <p:cxnSp>
        <p:nvCxnSpPr>
          <p:cNvPr id="394" name="Google Shape;394;p40"/>
          <p:cNvCxnSpPr/>
          <p:nvPr/>
        </p:nvCxnSpPr>
        <p:spPr>
          <a:xfrm rot="10800000">
            <a:off x="1407754" y="3124969"/>
            <a:ext cx="0" cy="498600"/>
          </a:xfrm>
          <a:prstGeom prst="straightConnector1">
            <a:avLst/>
          </a:prstGeom>
          <a:noFill/>
          <a:ln w="9525" cap="flat" cmpd="sng">
            <a:solidFill>
              <a:schemeClr val="dk2"/>
            </a:solidFill>
            <a:prstDash val="solid"/>
            <a:round/>
            <a:headEnd type="oval" w="med" len="med"/>
            <a:tailEnd type="oval" w="med" len="med"/>
          </a:ln>
        </p:spPr>
      </p:cxnSp>
      <p:sp>
        <p:nvSpPr>
          <p:cNvPr id="395" name="Google Shape;395;p40"/>
          <p:cNvSpPr txBox="1"/>
          <p:nvPr/>
        </p:nvSpPr>
        <p:spPr>
          <a:xfrm>
            <a:off x="1339170" y="3648150"/>
            <a:ext cx="1221900" cy="5334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r>
              <a:rPr lang="en-US" sz="900" dirty="0">
                <a:solidFill>
                  <a:schemeClr val="lt1"/>
                </a:solidFill>
                <a:latin typeface="Raleway"/>
                <a:ea typeface="Raleway"/>
                <a:cs typeface="Raleway"/>
                <a:sym typeface="Raleway"/>
              </a:rPr>
              <a:t>Artificial neural networks conceived</a:t>
            </a:r>
            <a:endParaRPr sz="900" dirty="0">
              <a:solidFill>
                <a:schemeClr val="lt1"/>
              </a:solidFill>
              <a:latin typeface="Raleway"/>
              <a:ea typeface="Raleway"/>
              <a:cs typeface="Raleway"/>
              <a:sym typeface="Raleway"/>
            </a:endParaRPr>
          </a:p>
        </p:txBody>
      </p:sp>
      <p:cxnSp>
        <p:nvCxnSpPr>
          <p:cNvPr id="396" name="Google Shape;396;p40"/>
          <p:cNvCxnSpPr/>
          <p:nvPr/>
        </p:nvCxnSpPr>
        <p:spPr>
          <a:xfrm rot="10800000">
            <a:off x="2699683" y="3124969"/>
            <a:ext cx="0" cy="498600"/>
          </a:xfrm>
          <a:prstGeom prst="straightConnector1">
            <a:avLst/>
          </a:prstGeom>
          <a:noFill/>
          <a:ln w="9525" cap="flat" cmpd="sng">
            <a:solidFill>
              <a:schemeClr val="dk2"/>
            </a:solidFill>
            <a:prstDash val="solid"/>
            <a:round/>
            <a:headEnd type="oval" w="med" len="med"/>
            <a:tailEnd type="oval" w="med" len="med"/>
          </a:ln>
        </p:spPr>
      </p:cxnSp>
      <p:sp>
        <p:nvSpPr>
          <p:cNvPr id="397" name="Google Shape;397;p40"/>
          <p:cNvSpPr txBox="1"/>
          <p:nvPr/>
        </p:nvSpPr>
        <p:spPr>
          <a:xfrm>
            <a:off x="2640058" y="3648150"/>
            <a:ext cx="1221900" cy="5334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r>
              <a:rPr lang="en-US" sz="900" dirty="0">
                <a:solidFill>
                  <a:schemeClr val="lt1"/>
                </a:solidFill>
                <a:latin typeface="Raleway"/>
                <a:ea typeface="Raleway"/>
                <a:cs typeface="Raleway"/>
                <a:sym typeface="Raleway"/>
              </a:rPr>
              <a:t>AI tutors emerge in higher education</a:t>
            </a:r>
            <a:endParaRPr sz="900" dirty="0">
              <a:solidFill>
                <a:schemeClr val="lt1"/>
              </a:solidFill>
              <a:latin typeface="Raleway"/>
              <a:ea typeface="Raleway"/>
              <a:cs typeface="Raleway"/>
              <a:sym typeface="Raleway"/>
            </a:endParaRPr>
          </a:p>
        </p:txBody>
      </p:sp>
      <p:cxnSp>
        <p:nvCxnSpPr>
          <p:cNvPr id="398" name="Google Shape;398;p40"/>
          <p:cNvCxnSpPr/>
          <p:nvPr/>
        </p:nvCxnSpPr>
        <p:spPr>
          <a:xfrm rot="10800000">
            <a:off x="3991612" y="3124969"/>
            <a:ext cx="0" cy="498600"/>
          </a:xfrm>
          <a:prstGeom prst="straightConnector1">
            <a:avLst/>
          </a:prstGeom>
          <a:noFill/>
          <a:ln w="9525" cap="flat" cmpd="sng">
            <a:solidFill>
              <a:schemeClr val="dk2"/>
            </a:solidFill>
            <a:prstDash val="solid"/>
            <a:round/>
            <a:headEnd type="oval" w="med" len="med"/>
            <a:tailEnd type="oval" w="med" len="med"/>
          </a:ln>
        </p:spPr>
      </p:cxnSp>
      <p:sp>
        <p:nvSpPr>
          <p:cNvPr id="399" name="Google Shape;399;p40"/>
          <p:cNvSpPr txBox="1"/>
          <p:nvPr/>
        </p:nvSpPr>
        <p:spPr>
          <a:xfrm>
            <a:off x="3940945" y="3648150"/>
            <a:ext cx="1221900" cy="5334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endParaRPr lang="en-US" sz="900" dirty="0">
              <a:solidFill>
                <a:schemeClr val="lt1"/>
              </a:solidFill>
              <a:latin typeface="Raleway"/>
              <a:ea typeface="Raleway"/>
              <a:cs typeface="Raleway"/>
              <a:sym typeface="Raleway"/>
            </a:endParaRPr>
          </a:p>
          <a:p>
            <a:pPr marL="0" marR="0" lvl="0" indent="0" algn="l" rtl="0">
              <a:lnSpc>
                <a:spcPct val="100000"/>
              </a:lnSpc>
              <a:spcBef>
                <a:spcPts val="0"/>
              </a:spcBef>
              <a:spcAft>
                <a:spcPts val="0"/>
              </a:spcAft>
              <a:buNone/>
            </a:pPr>
            <a:r>
              <a:rPr lang="en-US" sz="900" dirty="0">
                <a:solidFill>
                  <a:schemeClr val="lt1"/>
                </a:solidFill>
                <a:latin typeface="Raleway"/>
                <a:ea typeface="Raleway"/>
                <a:cs typeface="Raleway"/>
                <a:sym typeface="Raleway"/>
              </a:rPr>
              <a:t>Central Michigan University’s AI teaching assistant improves scores 20%</a:t>
            </a:r>
          </a:p>
        </p:txBody>
      </p:sp>
      <p:cxnSp>
        <p:nvCxnSpPr>
          <p:cNvPr id="400" name="Google Shape;400;p40"/>
          <p:cNvCxnSpPr/>
          <p:nvPr/>
        </p:nvCxnSpPr>
        <p:spPr>
          <a:xfrm rot="10800000">
            <a:off x="5283542" y="3124969"/>
            <a:ext cx="0" cy="498600"/>
          </a:xfrm>
          <a:prstGeom prst="straightConnector1">
            <a:avLst/>
          </a:prstGeom>
          <a:noFill/>
          <a:ln w="9525" cap="flat" cmpd="sng">
            <a:solidFill>
              <a:schemeClr val="dk2"/>
            </a:solidFill>
            <a:prstDash val="solid"/>
            <a:round/>
            <a:headEnd type="oval" w="med" len="med"/>
            <a:tailEnd type="oval" w="med" len="med"/>
          </a:ln>
        </p:spPr>
      </p:cxnSp>
      <p:sp>
        <p:nvSpPr>
          <p:cNvPr id="401" name="Google Shape;401;p40"/>
          <p:cNvSpPr txBox="1"/>
          <p:nvPr/>
        </p:nvSpPr>
        <p:spPr>
          <a:xfrm>
            <a:off x="5241832" y="3648150"/>
            <a:ext cx="1221900" cy="5334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r>
              <a:rPr lang="en-US" sz="900" dirty="0">
                <a:solidFill>
                  <a:schemeClr val="lt1"/>
                </a:solidFill>
                <a:latin typeface="Raleway"/>
                <a:ea typeface="Raleway"/>
                <a:cs typeface="Raleway"/>
                <a:sym typeface="Raleway"/>
              </a:rPr>
              <a:t>Machine learning degrees common</a:t>
            </a:r>
            <a:endParaRPr sz="900" dirty="0">
              <a:solidFill>
                <a:schemeClr val="lt1"/>
              </a:solidFill>
              <a:latin typeface="Raleway"/>
              <a:ea typeface="Raleway"/>
              <a:cs typeface="Raleway"/>
              <a:sym typeface="Raleway"/>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Google Shape;337;p36"/>
          <p:cNvSpPr txBox="1">
            <a:spLocks noGrp="1"/>
          </p:cNvSpPr>
          <p:nvPr>
            <p:ph type="title"/>
          </p:nvPr>
        </p:nvSpPr>
        <p:spPr>
          <a:xfrm>
            <a:off x="913175" y="1103100"/>
            <a:ext cx="4190400" cy="2195685"/>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7200" dirty="0">
                <a:solidFill>
                  <a:srgbClr val="C81437"/>
                </a:solidFill>
              </a:rPr>
              <a:t>Thanks!</a:t>
            </a:r>
            <a:br>
              <a:rPr lang="en" sz="7200" dirty="0">
                <a:solidFill>
                  <a:srgbClr val="C81437"/>
                </a:solidFill>
              </a:rPr>
            </a:br>
            <a:r>
              <a:rPr lang="en" sz="7200" dirty="0">
                <a:solidFill>
                  <a:srgbClr val="C81437"/>
                </a:solidFill>
              </a:rPr>
              <a:t>Q&amp;A</a:t>
            </a:r>
            <a:endParaRPr sz="7200" dirty="0">
              <a:solidFill>
                <a:srgbClr val="C81437"/>
              </a:solidFill>
            </a:endParaRPr>
          </a:p>
        </p:txBody>
      </p:sp>
      <p:sp>
        <p:nvSpPr>
          <p:cNvPr id="339" name="Google Shape;339;p36"/>
          <p:cNvSpPr txBox="1">
            <a:spLocks noGrp="1"/>
          </p:cNvSpPr>
          <p:nvPr>
            <p:ph type="sldNum" idx="12"/>
          </p:nvPr>
        </p:nvSpPr>
        <p:spPr>
          <a:xfrm>
            <a:off x="8760475" y="4759953"/>
            <a:ext cx="383400" cy="3834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12</a:t>
            </a:fld>
            <a:endParaRPr/>
          </a:p>
        </p:txBody>
      </p:sp>
      <p:pic>
        <p:nvPicPr>
          <p:cNvPr id="340" name="Google Shape;340;p36"/>
          <p:cNvPicPr preferRelativeResize="0"/>
          <p:nvPr/>
        </p:nvPicPr>
        <p:blipFill>
          <a:blip r:embed="rId3"/>
          <a:srcRect/>
          <a:stretch/>
        </p:blipFill>
        <p:spPr>
          <a:xfrm>
            <a:off x="5179452" y="-16"/>
            <a:ext cx="3558233" cy="4370868"/>
          </a:xfrm>
          <a:custGeom>
            <a:avLst/>
            <a:gdLst/>
            <a:ahLst/>
            <a:cxnLst/>
            <a:rect l="l" t="t" r="r" b="b"/>
            <a:pathLst>
              <a:path w="21600" h="21600" extrusionOk="0">
                <a:moveTo>
                  <a:pt x="0" y="0"/>
                </a:moveTo>
                <a:lnTo>
                  <a:pt x="0" y="10869"/>
                </a:lnTo>
                <a:cubicBezTo>
                  <a:pt x="0" y="16795"/>
                  <a:pt x="4805" y="21600"/>
                  <a:pt x="10731" y="21600"/>
                </a:cubicBezTo>
                <a:lnTo>
                  <a:pt x="21600" y="21600"/>
                </a:lnTo>
                <a:lnTo>
                  <a:pt x="21600" y="0"/>
                </a:lnTo>
                <a:lnTo>
                  <a:pt x="0" y="0"/>
                </a:lnTo>
                <a:close/>
              </a:path>
            </a:pathLst>
          </a:cu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16"/>
          <p:cNvSpPr txBox="1">
            <a:spLocks noGrp="1"/>
          </p:cNvSpPr>
          <p:nvPr>
            <p:ph type="title"/>
          </p:nvPr>
        </p:nvSpPr>
        <p:spPr>
          <a:xfrm>
            <a:off x="462844" y="440267"/>
            <a:ext cx="3917431" cy="474133"/>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4400" b="1" dirty="0">
                <a:solidFill>
                  <a:srgbClr val="C81437"/>
                </a:solidFill>
                <a:latin typeface="Arial" panose="020B0604020202020204" pitchFamily="34" charset="0"/>
                <a:cs typeface="Arial" panose="020B0604020202020204" pitchFamily="34" charset="0"/>
              </a:rPr>
              <a:t>About</a:t>
            </a:r>
            <a:endParaRPr sz="4400" b="1" dirty="0">
              <a:solidFill>
                <a:srgbClr val="C81437"/>
              </a:solidFill>
              <a:latin typeface="Arial" panose="020B0604020202020204" pitchFamily="34" charset="0"/>
              <a:cs typeface="Arial" panose="020B0604020202020204" pitchFamily="34" charset="0"/>
            </a:endParaRPr>
          </a:p>
        </p:txBody>
      </p:sp>
      <p:sp>
        <p:nvSpPr>
          <p:cNvPr id="122" name="Google Shape;122;p16"/>
          <p:cNvSpPr txBox="1">
            <a:spLocks noGrp="1"/>
          </p:cNvSpPr>
          <p:nvPr>
            <p:ph type="body" idx="1"/>
          </p:nvPr>
        </p:nvSpPr>
        <p:spPr>
          <a:xfrm>
            <a:off x="462844" y="993423"/>
            <a:ext cx="8218312" cy="3375378"/>
          </a:xfrm>
          <a:prstGeom prst="rect">
            <a:avLst/>
          </a:prstGeom>
        </p:spPr>
        <p:txBody>
          <a:bodyPr spcFirstLastPara="1" wrap="square" lIns="0" tIns="0" rIns="0" bIns="0" anchor="t" anchorCtr="0">
            <a:noAutofit/>
          </a:bodyPr>
          <a:lstStyle/>
          <a:p>
            <a:pPr marL="0" lvl="0" indent="0" algn="l" rtl="0">
              <a:spcBef>
                <a:spcPts val="600"/>
              </a:spcBef>
              <a:spcAft>
                <a:spcPts val="0"/>
              </a:spcAft>
              <a:buNone/>
            </a:pPr>
            <a:r>
              <a:rPr lang="en-US" sz="2800" dirty="0"/>
              <a:t>Geoffrey Ng’ang’a is the ICT Manager at Amref International University</a:t>
            </a:r>
            <a:endParaRPr sz="2800" dirty="0">
              <a:solidFill>
                <a:srgbClr val="FF0000"/>
              </a:solidFill>
            </a:endParaRPr>
          </a:p>
        </p:txBody>
      </p:sp>
      <p:sp>
        <p:nvSpPr>
          <p:cNvPr id="123" name="Google Shape;123;p16"/>
          <p:cNvSpPr txBox="1">
            <a:spLocks noGrp="1"/>
          </p:cNvSpPr>
          <p:nvPr>
            <p:ph type="sldNum" idx="12"/>
          </p:nvPr>
        </p:nvSpPr>
        <p:spPr>
          <a:xfrm>
            <a:off x="8760475" y="4759953"/>
            <a:ext cx="383400" cy="3834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17"/>
          <p:cNvSpPr txBox="1">
            <a:spLocks noGrp="1"/>
          </p:cNvSpPr>
          <p:nvPr>
            <p:ph type="ctrTitle"/>
          </p:nvPr>
        </p:nvSpPr>
        <p:spPr>
          <a:xfrm>
            <a:off x="1561925" y="698500"/>
            <a:ext cx="7003800" cy="2019275"/>
          </a:xfrm>
          <a:prstGeom prst="rect">
            <a:avLst/>
          </a:prstGeom>
        </p:spPr>
        <p:txBody>
          <a:bodyPr spcFirstLastPara="1" wrap="square" lIns="0" tIns="0" rIns="0" bIns="0" anchor="b" anchorCtr="0">
            <a:noAutofit/>
          </a:bodyPr>
          <a:lstStyle/>
          <a:p>
            <a:r>
              <a:rPr lang="en-GB" sz="3600" b="1" dirty="0">
                <a:latin typeface="Arial" panose="020B0604020202020204" pitchFamily="34" charset="0"/>
                <a:cs typeface="Arial" panose="020B0604020202020204" pitchFamily="34" charset="0"/>
              </a:rPr>
              <a:t>Sub-Theme One</a:t>
            </a:r>
            <a:endParaRPr sz="3600" b="1" dirty="0">
              <a:latin typeface="Arial" panose="020B0604020202020204" pitchFamily="34" charset="0"/>
              <a:cs typeface="Arial" panose="020B0604020202020204" pitchFamily="34" charset="0"/>
            </a:endParaRPr>
          </a:p>
        </p:txBody>
      </p:sp>
      <p:sp>
        <p:nvSpPr>
          <p:cNvPr id="130" name="Google Shape;130;p17"/>
          <p:cNvSpPr txBox="1">
            <a:spLocks noGrp="1"/>
          </p:cNvSpPr>
          <p:nvPr>
            <p:ph type="subTitle" idx="1"/>
          </p:nvPr>
        </p:nvSpPr>
        <p:spPr>
          <a:xfrm>
            <a:off x="1561925" y="3533374"/>
            <a:ext cx="7003800" cy="1194836"/>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sz="2400" b="1" dirty="0">
                <a:solidFill>
                  <a:srgbClr val="C81437"/>
                </a:solidFill>
                <a:latin typeface="Arial" panose="020B0604020202020204" pitchFamily="34" charset="0"/>
                <a:cs typeface="Arial" panose="020B0604020202020204" pitchFamily="34" charset="0"/>
              </a:rPr>
              <a:t>Paper Title: </a:t>
            </a:r>
            <a:r>
              <a:rPr lang="en-US" sz="2400" b="1" dirty="0">
                <a:solidFill>
                  <a:srgbClr val="C81437"/>
                </a:solidFill>
                <a:latin typeface="Arial" panose="020B0604020202020204" pitchFamily="34" charset="0"/>
                <a:cs typeface="Arial" panose="020B0604020202020204" pitchFamily="34" charset="0"/>
              </a:rPr>
              <a:t>The Impact of Artificial Intelligence on Higher Education</a:t>
            </a:r>
          </a:p>
          <a:p>
            <a:pPr marL="0" lvl="0" indent="0" algn="l" rtl="0">
              <a:spcBef>
                <a:spcPts val="0"/>
              </a:spcBef>
              <a:spcAft>
                <a:spcPts val="0"/>
              </a:spcAft>
              <a:buNone/>
            </a:pPr>
            <a:endParaRPr sz="2400" b="1" dirty="0">
              <a:solidFill>
                <a:srgbClr val="C81437"/>
              </a:solidFill>
              <a:latin typeface="Arial" panose="020B0604020202020204" pitchFamily="34" charset="0"/>
              <a:cs typeface="Arial" panose="020B0604020202020204" pitchFamily="34" charset="0"/>
            </a:endParaRPr>
          </a:p>
        </p:txBody>
      </p:sp>
      <p:sp>
        <p:nvSpPr>
          <p:cNvPr id="131" name="Google Shape;131;p17"/>
          <p:cNvSpPr txBox="1"/>
          <p:nvPr/>
        </p:nvSpPr>
        <p:spPr>
          <a:xfrm>
            <a:off x="0" y="2192975"/>
            <a:ext cx="1429800" cy="1236000"/>
          </a:xfrm>
          <a:prstGeom prst="rect">
            <a:avLst/>
          </a:prstGeom>
          <a:noFill/>
          <a:ln>
            <a:noFill/>
          </a:ln>
        </p:spPr>
        <p:txBody>
          <a:bodyPr spcFirstLastPara="1" wrap="square" lIns="91425" tIns="91425" rIns="91425" bIns="91425" anchor="ctr" anchorCtr="0">
            <a:noAutofit/>
          </a:bodyPr>
          <a:lstStyle/>
          <a:p>
            <a:pPr marL="0" lvl="0" indent="0" algn="ctr" rtl="0">
              <a:lnSpc>
                <a:spcPct val="90000"/>
              </a:lnSpc>
              <a:spcBef>
                <a:spcPts val="0"/>
              </a:spcBef>
              <a:spcAft>
                <a:spcPts val="0"/>
              </a:spcAft>
              <a:buNone/>
            </a:pPr>
            <a:endParaRPr sz="7200" dirty="0">
              <a:solidFill>
                <a:schemeClr val="lt1"/>
              </a:solidFill>
              <a:latin typeface="Raleway"/>
              <a:ea typeface="Raleway"/>
              <a:cs typeface="Raleway"/>
              <a:sym typeface="Raleway"/>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15"/>
          <p:cNvSpPr txBox="1">
            <a:spLocks noGrp="1"/>
          </p:cNvSpPr>
          <p:nvPr>
            <p:ph type="title"/>
          </p:nvPr>
        </p:nvSpPr>
        <p:spPr>
          <a:xfrm>
            <a:off x="457200" y="0"/>
            <a:ext cx="3171300" cy="14184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 dirty="0"/>
              <a:t>Introduction </a:t>
            </a:r>
            <a:endParaRPr dirty="0">
              <a:solidFill>
                <a:srgbClr val="FF0000"/>
              </a:solidFill>
            </a:endParaRPr>
          </a:p>
        </p:txBody>
      </p:sp>
      <p:sp>
        <p:nvSpPr>
          <p:cNvPr id="114" name="Google Shape;114;p15"/>
          <p:cNvSpPr txBox="1">
            <a:spLocks noGrp="1"/>
          </p:cNvSpPr>
          <p:nvPr>
            <p:ph type="body" idx="1"/>
          </p:nvPr>
        </p:nvSpPr>
        <p:spPr>
          <a:xfrm>
            <a:off x="913174" y="906780"/>
            <a:ext cx="7160977" cy="3615690"/>
          </a:xfrm>
          <a:prstGeom prst="rect">
            <a:avLst/>
          </a:prstGeom>
        </p:spPr>
        <p:txBody>
          <a:bodyPr spcFirstLastPara="1" wrap="square" lIns="0" tIns="0" rIns="0" bIns="0" anchor="t" anchorCtr="0">
            <a:noAutofit/>
          </a:bodyPr>
          <a:lstStyle/>
          <a:p>
            <a:pPr marL="0" lvl="0" indent="0" algn="l" rtl="0">
              <a:spcBef>
                <a:spcPts val="600"/>
              </a:spcBef>
              <a:spcAft>
                <a:spcPts val="0"/>
              </a:spcAft>
              <a:buClr>
                <a:schemeClr val="dk1"/>
              </a:buClr>
              <a:buSzPts val="1100"/>
              <a:buNone/>
            </a:pPr>
            <a:r>
              <a:rPr lang="en-US" sz="1200" dirty="0">
                <a:solidFill>
                  <a:schemeClr val="tx1"/>
                </a:solidFill>
              </a:rPr>
              <a:t>Artificial intelligence (AI) technologies like machine learning and natural language processing are rapidly advancing and poised to transform higher education.</a:t>
            </a:r>
          </a:p>
          <a:p>
            <a:pPr marL="0" lvl="0" indent="0" algn="l" rtl="0">
              <a:spcBef>
                <a:spcPts val="600"/>
              </a:spcBef>
              <a:spcAft>
                <a:spcPts val="0"/>
              </a:spcAft>
              <a:buClr>
                <a:schemeClr val="dk1"/>
              </a:buClr>
              <a:buSzPts val="1100"/>
              <a:buNone/>
            </a:pPr>
            <a:r>
              <a:rPr lang="en-US" sz="1200" dirty="0">
                <a:solidFill>
                  <a:schemeClr val="tx1"/>
                </a:solidFill>
              </a:rPr>
              <a:t>Key innovations enabled by AI include:</a:t>
            </a:r>
          </a:p>
          <a:p>
            <a:pPr marL="628650" lvl="1" indent="-171450">
              <a:buClr>
                <a:schemeClr val="dk1"/>
              </a:buClr>
              <a:buSzPts val="1100"/>
              <a:buFont typeface="Wingdings" panose="05000000000000000000" pitchFamily="2" charset="2"/>
              <a:buChar char="q"/>
            </a:pPr>
            <a:r>
              <a:rPr lang="en-US" sz="1200" dirty="0">
                <a:solidFill>
                  <a:schemeClr val="tx1"/>
                </a:solidFill>
              </a:rPr>
              <a:t>Personalized and adaptive learning platforms that offer individualized teaching and assessment</a:t>
            </a:r>
          </a:p>
          <a:p>
            <a:pPr marL="628650" lvl="1" indent="-171450">
              <a:buClr>
                <a:schemeClr val="dk1"/>
              </a:buClr>
              <a:buSzPts val="1100"/>
              <a:buFont typeface="Wingdings" panose="05000000000000000000" pitchFamily="2" charset="2"/>
              <a:buChar char="q"/>
            </a:pPr>
            <a:r>
              <a:rPr lang="en-US" sz="1200" dirty="0">
                <a:solidFill>
                  <a:schemeClr val="tx1"/>
                </a:solidFill>
              </a:rPr>
              <a:t>AI assistants, chatbots and predictive analytics to optimize admission processes, graduation rates, and other administration</a:t>
            </a:r>
          </a:p>
          <a:p>
            <a:pPr marL="628650" lvl="1" indent="-171450">
              <a:buClr>
                <a:schemeClr val="dk1"/>
              </a:buClr>
              <a:buSzPts val="1100"/>
              <a:buFont typeface="Wingdings" panose="05000000000000000000" pitchFamily="2" charset="2"/>
              <a:buChar char="q"/>
            </a:pPr>
            <a:r>
              <a:rPr lang="en-US" sz="1200" dirty="0">
                <a:solidFill>
                  <a:schemeClr val="tx1"/>
                </a:solidFill>
              </a:rPr>
              <a:t>Smart energy, security and facilities optimization through sensors, computer vision, and automation</a:t>
            </a:r>
          </a:p>
          <a:p>
            <a:pPr marL="628650" lvl="1" indent="-171450">
              <a:buClr>
                <a:schemeClr val="dk1"/>
              </a:buClr>
              <a:buSzPts val="1100"/>
              <a:buFont typeface="Wingdings" panose="05000000000000000000" pitchFamily="2" charset="2"/>
              <a:buChar char="q"/>
            </a:pPr>
            <a:r>
              <a:rPr lang="en-US" sz="1200" dirty="0">
                <a:solidFill>
                  <a:schemeClr val="tx1"/>
                </a:solidFill>
              </a:rPr>
              <a:t>Accelerated research and knowledge discovery across disciplines through powerful neural network systems</a:t>
            </a:r>
          </a:p>
          <a:p>
            <a:pPr marL="0" indent="0">
              <a:buClr>
                <a:schemeClr val="dk1"/>
              </a:buClr>
              <a:buSzPts val="1100"/>
              <a:buNone/>
            </a:pPr>
            <a:r>
              <a:rPr lang="en-US" sz="1200" dirty="0">
                <a:solidFill>
                  <a:schemeClr val="tx1"/>
                </a:solidFill>
              </a:rPr>
              <a:t>As algorithms approach or exceed human capabilities in certain tasks, AI systems are taking on greater roles across campuses worldwide. However, AI also poses challenges around emerging ethical risks, workforce impacts, and the need to rethink higher education's purpose.</a:t>
            </a:r>
          </a:p>
          <a:p>
            <a:pPr marL="0" lvl="0" indent="0" algn="l" rtl="0">
              <a:spcBef>
                <a:spcPts val="600"/>
              </a:spcBef>
              <a:spcAft>
                <a:spcPts val="0"/>
              </a:spcAft>
              <a:buClr>
                <a:schemeClr val="dk1"/>
              </a:buClr>
              <a:buSzPts val="1100"/>
              <a:buNone/>
            </a:pPr>
            <a:r>
              <a:rPr lang="en-US" sz="1200" dirty="0">
                <a:solidFill>
                  <a:schemeClr val="tx1"/>
                </a:solidFill>
              </a:rPr>
              <a:t>The integration of AI in higher education requires thoughtful policymaking to maximize benefits, mitigate adverse impacts, and ensure responsible governance. With proper strategy, AI can uplift higher education to new levels of inclusion, insight and efficiency.</a:t>
            </a:r>
            <a:endParaRPr sz="1200" dirty="0">
              <a:solidFill>
                <a:schemeClr val="tx1"/>
              </a:solidFill>
            </a:endParaRPr>
          </a:p>
        </p:txBody>
      </p:sp>
      <p:sp>
        <p:nvSpPr>
          <p:cNvPr id="116" name="Google Shape;116;p15"/>
          <p:cNvSpPr txBox="1">
            <a:spLocks noGrp="1"/>
          </p:cNvSpPr>
          <p:nvPr>
            <p:ph type="sldNum" idx="12"/>
          </p:nvPr>
        </p:nvSpPr>
        <p:spPr>
          <a:xfrm>
            <a:off x="8760475" y="4759953"/>
            <a:ext cx="383400" cy="3834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4</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15"/>
          <p:cNvSpPr txBox="1">
            <a:spLocks noGrp="1"/>
          </p:cNvSpPr>
          <p:nvPr>
            <p:ph type="title"/>
          </p:nvPr>
        </p:nvSpPr>
        <p:spPr>
          <a:xfrm>
            <a:off x="457199" y="0"/>
            <a:ext cx="3385595" cy="14184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 dirty="0"/>
              <a:t>Methodology </a:t>
            </a:r>
            <a:endParaRPr dirty="0">
              <a:solidFill>
                <a:srgbClr val="FF0000"/>
              </a:solidFill>
            </a:endParaRPr>
          </a:p>
        </p:txBody>
      </p:sp>
      <p:sp>
        <p:nvSpPr>
          <p:cNvPr id="114" name="Google Shape;114;p15"/>
          <p:cNvSpPr txBox="1">
            <a:spLocks noGrp="1"/>
          </p:cNvSpPr>
          <p:nvPr>
            <p:ph type="body" idx="1"/>
          </p:nvPr>
        </p:nvSpPr>
        <p:spPr>
          <a:xfrm>
            <a:off x="913174" y="1418400"/>
            <a:ext cx="7160977" cy="2888424"/>
          </a:xfrm>
          <a:prstGeom prst="rect">
            <a:avLst/>
          </a:prstGeom>
        </p:spPr>
        <p:txBody>
          <a:bodyPr spcFirstLastPara="1" wrap="square" lIns="0" tIns="0" rIns="0" bIns="0" anchor="t" anchorCtr="0">
            <a:noAutofit/>
          </a:bodyPr>
          <a:lstStyle/>
          <a:p>
            <a:pPr marL="0" lvl="0" indent="0" algn="l" rtl="0">
              <a:spcBef>
                <a:spcPts val="600"/>
              </a:spcBef>
              <a:spcAft>
                <a:spcPts val="0"/>
              </a:spcAft>
              <a:buClr>
                <a:schemeClr val="dk1"/>
              </a:buClr>
              <a:buSzPts val="1100"/>
              <a:buNone/>
            </a:pPr>
            <a:r>
              <a:rPr lang="en-US" sz="1600" dirty="0">
                <a:solidFill>
                  <a:schemeClr val="tx1"/>
                </a:solidFill>
              </a:rPr>
              <a:t>This presentation analyzes current applications and emerging challenges of AI in higher education through:</a:t>
            </a:r>
          </a:p>
          <a:p>
            <a:pPr marL="285750" lvl="0" indent="-285750" algn="l" rtl="0">
              <a:spcBef>
                <a:spcPts val="600"/>
              </a:spcBef>
              <a:spcAft>
                <a:spcPts val="0"/>
              </a:spcAft>
              <a:buClr>
                <a:schemeClr val="dk1"/>
              </a:buClr>
              <a:buSzPts val="1100"/>
              <a:buFont typeface="Wingdings" panose="05000000000000000000" pitchFamily="2" charset="2"/>
              <a:buChar char="q"/>
            </a:pPr>
            <a:r>
              <a:rPr lang="en-US" sz="1600" dirty="0">
                <a:solidFill>
                  <a:schemeClr val="tx1"/>
                </a:solidFill>
              </a:rPr>
              <a:t>Literature review of existing research papers, reports, and case studies on AI in universities globally</a:t>
            </a:r>
          </a:p>
          <a:p>
            <a:pPr marL="285750" lvl="0" indent="-285750" algn="l" rtl="0">
              <a:spcBef>
                <a:spcPts val="600"/>
              </a:spcBef>
              <a:spcAft>
                <a:spcPts val="0"/>
              </a:spcAft>
              <a:buClr>
                <a:schemeClr val="dk1"/>
              </a:buClr>
              <a:buSzPts val="1100"/>
              <a:buFont typeface="Wingdings" panose="05000000000000000000" pitchFamily="2" charset="2"/>
              <a:buChar char="q"/>
            </a:pPr>
            <a:r>
              <a:rPr lang="en-US" sz="1600" dirty="0">
                <a:solidFill>
                  <a:schemeClr val="tx1"/>
                </a:solidFill>
              </a:rPr>
              <a:t>Examination of real-world examples of AI implementations for teaching, administration, operations</a:t>
            </a:r>
          </a:p>
          <a:p>
            <a:pPr marL="285750" lvl="0" indent="-285750" algn="l" rtl="0">
              <a:spcBef>
                <a:spcPts val="600"/>
              </a:spcBef>
              <a:spcAft>
                <a:spcPts val="0"/>
              </a:spcAft>
              <a:buClr>
                <a:schemeClr val="dk1"/>
              </a:buClr>
              <a:buSzPts val="1100"/>
              <a:buFont typeface="Wingdings" panose="05000000000000000000" pitchFamily="2" charset="2"/>
              <a:buChar char="q"/>
            </a:pPr>
            <a:r>
              <a:rPr lang="en-US" sz="1600" dirty="0">
                <a:solidFill>
                  <a:schemeClr val="tx1"/>
                </a:solidFill>
              </a:rPr>
              <a:t>Analysis of workforce forecasts, ethical issues, and policy options</a:t>
            </a:r>
          </a:p>
          <a:p>
            <a:pPr marL="285750" lvl="0" indent="-285750" algn="l" rtl="0">
              <a:spcBef>
                <a:spcPts val="600"/>
              </a:spcBef>
              <a:spcAft>
                <a:spcPts val="0"/>
              </a:spcAft>
              <a:buClr>
                <a:schemeClr val="dk1"/>
              </a:buClr>
              <a:buSzPts val="1100"/>
              <a:buFont typeface="Wingdings" panose="05000000000000000000" pitchFamily="2" charset="2"/>
              <a:buChar char="q"/>
            </a:pPr>
            <a:r>
              <a:rPr lang="en-US" sz="1600" dirty="0">
                <a:solidFill>
                  <a:schemeClr val="tx1"/>
                </a:solidFill>
              </a:rPr>
              <a:t>Synthesis of findings on risks, opportunities, and recommendations regarding AI integration</a:t>
            </a:r>
            <a:endParaRPr sz="1600" dirty="0">
              <a:solidFill>
                <a:schemeClr val="tx1"/>
              </a:solidFill>
            </a:endParaRPr>
          </a:p>
        </p:txBody>
      </p:sp>
      <p:sp>
        <p:nvSpPr>
          <p:cNvPr id="116" name="Google Shape;116;p15"/>
          <p:cNvSpPr txBox="1">
            <a:spLocks noGrp="1"/>
          </p:cNvSpPr>
          <p:nvPr>
            <p:ph type="sldNum" idx="12"/>
          </p:nvPr>
        </p:nvSpPr>
        <p:spPr>
          <a:xfrm>
            <a:off x="8760475" y="4759953"/>
            <a:ext cx="383400" cy="3834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5</a:t>
            </a:fld>
            <a:endParaRPr/>
          </a:p>
        </p:txBody>
      </p:sp>
    </p:spTree>
    <p:extLst>
      <p:ext uri="{BB962C8B-B14F-4D97-AF65-F5344CB8AC3E}">
        <p14:creationId xmlns:p14="http://schemas.microsoft.com/office/powerpoint/2010/main" val="25565736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15"/>
          <p:cNvSpPr txBox="1">
            <a:spLocks noGrp="1"/>
          </p:cNvSpPr>
          <p:nvPr>
            <p:ph type="title"/>
          </p:nvPr>
        </p:nvSpPr>
        <p:spPr>
          <a:xfrm>
            <a:off x="422474" y="0"/>
            <a:ext cx="3686538" cy="1418400"/>
          </a:xfrm>
          <a:prstGeom prst="rect">
            <a:avLst/>
          </a:prstGeom>
        </p:spPr>
        <p:txBody>
          <a:bodyPr spcFirstLastPara="1" wrap="square" lIns="0" tIns="0" rIns="0" bIns="0" anchor="ctr" anchorCtr="0">
            <a:noAutofit/>
          </a:bodyPr>
          <a:lstStyle/>
          <a:p>
            <a:r>
              <a:rPr lang="en-GB" dirty="0"/>
              <a:t>Results </a:t>
            </a:r>
            <a:endParaRPr dirty="0">
              <a:solidFill>
                <a:srgbClr val="FF0000"/>
              </a:solidFill>
            </a:endParaRPr>
          </a:p>
        </p:txBody>
      </p:sp>
      <p:sp>
        <p:nvSpPr>
          <p:cNvPr id="114" name="Google Shape;114;p15"/>
          <p:cNvSpPr txBox="1">
            <a:spLocks noGrp="1"/>
          </p:cNvSpPr>
          <p:nvPr>
            <p:ph type="body" idx="1"/>
          </p:nvPr>
        </p:nvSpPr>
        <p:spPr>
          <a:xfrm>
            <a:off x="913174" y="1418400"/>
            <a:ext cx="7160977" cy="2888424"/>
          </a:xfrm>
          <a:prstGeom prst="rect">
            <a:avLst/>
          </a:prstGeom>
        </p:spPr>
        <p:txBody>
          <a:bodyPr spcFirstLastPara="1" wrap="square" lIns="0" tIns="0" rIns="0" bIns="0" anchor="t" anchorCtr="0">
            <a:noAutofit/>
          </a:bodyPr>
          <a:lstStyle/>
          <a:p>
            <a:pPr marL="0" lvl="0" indent="0" algn="l" rtl="0">
              <a:spcBef>
                <a:spcPts val="600"/>
              </a:spcBef>
              <a:spcAft>
                <a:spcPts val="0"/>
              </a:spcAft>
              <a:buClr>
                <a:schemeClr val="dk1"/>
              </a:buClr>
              <a:buSzPts val="1100"/>
              <a:buNone/>
            </a:pPr>
            <a:r>
              <a:rPr lang="en-US" dirty="0">
                <a:solidFill>
                  <a:schemeClr val="tx1"/>
                </a:solidFill>
              </a:rPr>
              <a:t>Key findings on the impacts of AI in higher education:</a:t>
            </a:r>
          </a:p>
          <a:p>
            <a:pPr marL="342900" lvl="0" indent="-342900" algn="l" rtl="0">
              <a:spcBef>
                <a:spcPts val="600"/>
              </a:spcBef>
              <a:spcAft>
                <a:spcPts val="0"/>
              </a:spcAft>
              <a:buClr>
                <a:schemeClr val="dk1"/>
              </a:buClr>
              <a:buSzPts val="1100"/>
              <a:buFont typeface="Wingdings" panose="05000000000000000000" pitchFamily="2" charset="2"/>
              <a:buChar char="q"/>
            </a:pPr>
            <a:r>
              <a:rPr lang="en-US" dirty="0">
                <a:solidFill>
                  <a:schemeClr val="tx1"/>
                </a:solidFill>
              </a:rPr>
              <a:t>Over 50% of academic jobs are susceptible to automation from AI systems and intelligent courseware</a:t>
            </a:r>
          </a:p>
          <a:p>
            <a:pPr marL="342900" lvl="0" indent="-342900" algn="l" rtl="0">
              <a:spcBef>
                <a:spcPts val="600"/>
              </a:spcBef>
              <a:spcAft>
                <a:spcPts val="0"/>
              </a:spcAft>
              <a:buClr>
                <a:schemeClr val="dk1"/>
              </a:buClr>
              <a:buSzPts val="1100"/>
              <a:buFont typeface="Wingdings" panose="05000000000000000000" pitchFamily="2" charset="2"/>
              <a:buChar char="q"/>
            </a:pPr>
            <a:r>
              <a:rPr lang="en-US" dirty="0">
                <a:solidFill>
                  <a:schemeClr val="tx1"/>
                </a:solidFill>
              </a:rPr>
              <a:t>Bias risks have emerged in some AI applications for student grading, resource allocation, campus policing</a:t>
            </a:r>
          </a:p>
          <a:p>
            <a:pPr marL="342900" lvl="0" indent="-342900" algn="l" rtl="0">
              <a:spcBef>
                <a:spcPts val="600"/>
              </a:spcBef>
              <a:spcAft>
                <a:spcPts val="0"/>
              </a:spcAft>
              <a:buClr>
                <a:schemeClr val="dk1"/>
              </a:buClr>
              <a:buSzPts val="1100"/>
              <a:buFont typeface="Wingdings" panose="05000000000000000000" pitchFamily="2" charset="2"/>
              <a:buChar char="q"/>
            </a:pPr>
            <a:r>
              <a:rPr lang="en-US" dirty="0">
                <a:solidFill>
                  <a:schemeClr val="tx1"/>
                </a:solidFill>
              </a:rPr>
              <a:t>Developing creative thinking, leadership, and other uniquely human skills is vital as some cognitive tasks are automated</a:t>
            </a:r>
            <a:endParaRPr dirty="0">
              <a:solidFill>
                <a:schemeClr val="tx1"/>
              </a:solidFill>
            </a:endParaRPr>
          </a:p>
        </p:txBody>
      </p:sp>
      <p:sp>
        <p:nvSpPr>
          <p:cNvPr id="116" name="Google Shape;116;p15"/>
          <p:cNvSpPr txBox="1">
            <a:spLocks noGrp="1"/>
          </p:cNvSpPr>
          <p:nvPr>
            <p:ph type="sldNum" idx="12"/>
          </p:nvPr>
        </p:nvSpPr>
        <p:spPr>
          <a:xfrm>
            <a:off x="8760475" y="4759953"/>
            <a:ext cx="383400" cy="3834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6</a:t>
            </a:fld>
            <a:endParaRPr/>
          </a:p>
        </p:txBody>
      </p:sp>
    </p:spTree>
    <p:extLst>
      <p:ext uri="{BB962C8B-B14F-4D97-AF65-F5344CB8AC3E}">
        <p14:creationId xmlns:p14="http://schemas.microsoft.com/office/powerpoint/2010/main" val="27156976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15"/>
          <p:cNvSpPr txBox="1">
            <a:spLocks noGrp="1"/>
          </p:cNvSpPr>
          <p:nvPr>
            <p:ph type="title"/>
          </p:nvPr>
        </p:nvSpPr>
        <p:spPr>
          <a:xfrm>
            <a:off x="422474" y="0"/>
            <a:ext cx="3686538" cy="1418400"/>
          </a:xfrm>
          <a:prstGeom prst="rect">
            <a:avLst/>
          </a:prstGeom>
        </p:spPr>
        <p:txBody>
          <a:bodyPr spcFirstLastPara="1" wrap="square" lIns="0" tIns="0" rIns="0" bIns="0" anchor="ctr" anchorCtr="0">
            <a:noAutofit/>
          </a:bodyPr>
          <a:lstStyle/>
          <a:p>
            <a:r>
              <a:rPr lang="en-GB" dirty="0"/>
              <a:t>Discussion </a:t>
            </a:r>
            <a:endParaRPr dirty="0">
              <a:solidFill>
                <a:srgbClr val="FF0000"/>
              </a:solidFill>
            </a:endParaRPr>
          </a:p>
        </p:txBody>
      </p:sp>
      <p:sp>
        <p:nvSpPr>
          <p:cNvPr id="114" name="Google Shape;114;p15"/>
          <p:cNvSpPr txBox="1">
            <a:spLocks noGrp="1"/>
          </p:cNvSpPr>
          <p:nvPr>
            <p:ph type="body" idx="1"/>
          </p:nvPr>
        </p:nvSpPr>
        <p:spPr>
          <a:xfrm>
            <a:off x="913174" y="1418400"/>
            <a:ext cx="7160977" cy="2888424"/>
          </a:xfrm>
          <a:prstGeom prst="rect">
            <a:avLst/>
          </a:prstGeom>
        </p:spPr>
        <p:txBody>
          <a:bodyPr spcFirstLastPara="1" wrap="square" lIns="0" tIns="0" rIns="0" bIns="0" anchor="t" anchorCtr="0">
            <a:noAutofit/>
          </a:bodyPr>
          <a:lstStyle/>
          <a:p>
            <a:pPr marL="342900" lvl="0" indent="-342900" algn="l" rtl="0">
              <a:spcBef>
                <a:spcPts val="600"/>
              </a:spcBef>
              <a:spcAft>
                <a:spcPts val="0"/>
              </a:spcAft>
              <a:buClr>
                <a:schemeClr val="dk1"/>
              </a:buClr>
              <a:buSzPts val="1100"/>
              <a:buFont typeface="Wingdings" panose="05000000000000000000" pitchFamily="2" charset="2"/>
              <a:buChar char="q"/>
            </a:pPr>
            <a:r>
              <a:rPr lang="en-US" sz="2400" dirty="0">
                <a:solidFill>
                  <a:schemeClr val="tx1"/>
                </a:solidFill>
              </a:rPr>
              <a:t>AI can expand access, insight, personalization, and efficiency in higher education</a:t>
            </a:r>
          </a:p>
          <a:p>
            <a:pPr marL="342900" lvl="0" indent="-342900" algn="l" rtl="0">
              <a:spcBef>
                <a:spcPts val="600"/>
              </a:spcBef>
              <a:spcAft>
                <a:spcPts val="0"/>
              </a:spcAft>
              <a:buClr>
                <a:schemeClr val="dk1"/>
              </a:buClr>
              <a:buSzPts val="1100"/>
              <a:buFont typeface="Wingdings" panose="05000000000000000000" pitchFamily="2" charset="2"/>
              <a:buChar char="q"/>
            </a:pPr>
            <a:r>
              <a:rPr lang="en-US" sz="2400" dirty="0">
                <a:solidFill>
                  <a:schemeClr val="tx1"/>
                </a:solidFill>
              </a:rPr>
              <a:t>Policies are needed for ethical AI development, bias prevention, and workforce transition programs</a:t>
            </a:r>
            <a:endParaRPr sz="2400" dirty="0">
              <a:solidFill>
                <a:schemeClr val="tx1"/>
              </a:solidFill>
            </a:endParaRPr>
          </a:p>
        </p:txBody>
      </p:sp>
      <p:sp>
        <p:nvSpPr>
          <p:cNvPr id="116" name="Google Shape;116;p15"/>
          <p:cNvSpPr txBox="1">
            <a:spLocks noGrp="1"/>
          </p:cNvSpPr>
          <p:nvPr>
            <p:ph type="sldNum" idx="12"/>
          </p:nvPr>
        </p:nvSpPr>
        <p:spPr>
          <a:xfrm>
            <a:off x="8760475" y="4759953"/>
            <a:ext cx="383400" cy="3834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7</a:t>
            </a:fld>
            <a:endParaRPr/>
          </a:p>
        </p:txBody>
      </p:sp>
    </p:spTree>
    <p:extLst>
      <p:ext uri="{BB962C8B-B14F-4D97-AF65-F5344CB8AC3E}">
        <p14:creationId xmlns:p14="http://schemas.microsoft.com/office/powerpoint/2010/main" val="20787869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15"/>
          <p:cNvSpPr txBox="1">
            <a:spLocks noGrp="1"/>
          </p:cNvSpPr>
          <p:nvPr>
            <p:ph type="title"/>
          </p:nvPr>
        </p:nvSpPr>
        <p:spPr>
          <a:xfrm>
            <a:off x="422474" y="0"/>
            <a:ext cx="3686538" cy="1418400"/>
          </a:xfrm>
          <a:prstGeom prst="rect">
            <a:avLst/>
          </a:prstGeom>
        </p:spPr>
        <p:txBody>
          <a:bodyPr spcFirstLastPara="1" wrap="square" lIns="0" tIns="0" rIns="0" bIns="0" anchor="ctr" anchorCtr="0">
            <a:noAutofit/>
          </a:bodyPr>
          <a:lstStyle/>
          <a:p>
            <a:r>
              <a:rPr lang="en-GB" dirty="0"/>
              <a:t>Conclusion</a:t>
            </a:r>
            <a:endParaRPr lang="en-GB" dirty="0">
              <a:solidFill>
                <a:schemeClr val="accent1"/>
              </a:solidFill>
            </a:endParaRPr>
          </a:p>
        </p:txBody>
      </p:sp>
      <p:sp>
        <p:nvSpPr>
          <p:cNvPr id="114" name="Google Shape;114;p15"/>
          <p:cNvSpPr txBox="1">
            <a:spLocks noGrp="1"/>
          </p:cNvSpPr>
          <p:nvPr>
            <p:ph type="body" idx="1"/>
          </p:nvPr>
        </p:nvSpPr>
        <p:spPr>
          <a:xfrm>
            <a:off x="913174" y="1418400"/>
            <a:ext cx="7160977" cy="2888424"/>
          </a:xfrm>
          <a:prstGeom prst="rect">
            <a:avLst/>
          </a:prstGeom>
        </p:spPr>
        <p:txBody>
          <a:bodyPr spcFirstLastPara="1" wrap="square" lIns="0" tIns="0" rIns="0" bIns="0" anchor="t" anchorCtr="0">
            <a:noAutofit/>
          </a:bodyPr>
          <a:lstStyle/>
          <a:p>
            <a:pPr marL="342900" lvl="0" indent="-342900" algn="l" rtl="0">
              <a:spcBef>
                <a:spcPts val="600"/>
              </a:spcBef>
              <a:spcAft>
                <a:spcPts val="0"/>
              </a:spcAft>
              <a:buClr>
                <a:schemeClr val="dk1"/>
              </a:buClr>
              <a:buSzPts val="1100"/>
              <a:buFont typeface="Wingdings" panose="05000000000000000000" pitchFamily="2" charset="2"/>
              <a:buChar char="q"/>
            </a:pPr>
            <a:r>
              <a:rPr lang="en-US" sz="2400" dirty="0">
                <a:solidFill>
                  <a:schemeClr val="tx1"/>
                </a:solidFill>
              </a:rPr>
              <a:t>Responsible governance of AI in higher education will maximize benefits and opportunities while mitigating adverse impacts</a:t>
            </a:r>
          </a:p>
          <a:p>
            <a:pPr marL="0" lvl="0" indent="0" algn="l" rtl="0">
              <a:spcBef>
                <a:spcPts val="600"/>
              </a:spcBef>
              <a:spcAft>
                <a:spcPts val="0"/>
              </a:spcAft>
              <a:buClr>
                <a:schemeClr val="dk1"/>
              </a:buClr>
              <a:buSzPts val="1100"/>
              <a:buNone/>
            </a:pPr>
            <a:endParaRPr lang="en-US" sz="2400" dirty="0">
              <a:solidFill>
                <a:schemeClr val="tx1"/>
              </a:solidFill>
            </a:endParaRPr>
          </a:p>
          <a:p>
            <a:pPr marL="342900" lvl="0" indent="-342900" algn="l" rtl="0">
              <a:spcBef>
                <a:spcPts val="600"/>
              </a:spcBef>
              <a:spcAft>
                <a:spcPts val="0"/>
              </a:spcAft>
              <a:buClr>
                <a:schemeClr val="dk1"/>
              </a:buClr>
              <a:buSzPts val="1100"/>
              <a:buFont typeface="Wingdings" panose="05000000000000000000" pitchFamily="2" charset="2"/>
              <a:buChar char="q"/>
            </a:pPr>
            <a:r>
              <a:rPr lang="en-US" sz="2400" dirty="0">
                <a:solidFill>
                  <a:schemeClr val="tx1"/>
                </a:solidFill>
              </a:rPr>
              <a:t>With sound strategy, AI can propel higher education to new heights of inclusion, learning, and enrichment</a:t>
            </a:r>
            <a:endParaRPr sz="2400" dirty="0">
              <a:solidFill>
                <a:schemeClr val="tx1"/>
              </a:solidFill>
            </a:endParaRPr>
          </a:p>
        </p:txBody>
      </p:sp>
      <p:sp>
        <p:nvSpPr>
          <p:cNvPr id="116" name="Google Shape;116;p15"/>
          <p:cNvSpPr txBox="1">
            <a:spLocks noGrp="1"/>
          </p:cNvSpPr>
          <p:nvPr>
            <p:ph type="sldNum" idx="12"/>
          </p:nvPr>
        </p:nvSpPr>
        <p:spPr>
          <a:xfrm>
            <a:off x="8760475" y="4759953"/>
            <a:ext cx="383400" cy="3834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8</a:t>
            </a:fld>
            <a:endParaRPr/>
          </a:p>
        </p:txBody>
      </p:sp>
    </p:spTree>
    <p:extLst>
      <p:ext uri="{BB962C8B-B14F-4D97-AF65-F5344CB8AC3E}">
        <p14:creationId xmlns:p14="http://schemas.microsoft.com/office/powerpoint/2010/main" val="14085767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15"/>
          <p:cNvSpPr txBox="1">
            <a:spLocks noGrp="1"/>
          </p:cNvSpPr>
          <p:nvPr>
            <p:ph type="title"/>
          </p:nvPr>
        </p:nvSpPr>
        <p:spPr>
          <a:xfrm>
            <a:off x="422474" y="0"/>
            <a:ext cx="7296586" cy="1418400"/>
          </a:xfrm>
          <a:prstGeom prst="rect">
            <a:avLst/>
          </a:prstGeom>
        </p:spPr>
        <p:txBody>
          <a:bodyPr spcFirstLastPara="1" wrap="square" lIns="0" tIns="0" rIns="0" bIns="0" anchor="ctr" anchorCtr="0">
            <a:noAutofit/>
          </a:bodyPr>
          <a:lstStyle/>
          <a:p>
            <a:r>
              <a:rPr lang="en-US" dirty="0"/>
              <a:t>Global AI Investment in Higher Education</a:t>
            </a:r>
          </a:p>
        </p:txBody>
      </p:sp>
      <p:sp>
        <p:nvSpPr>
          <p:cNvPr id="114" name="Google Shape;114;p15"/>
          <p:cNvSpPr txBox="1">
            <a:spLocks noGrp="1"/>
          </p:cNvSpPr>
          <p:nvPr>
            <p:ph type="body" idx="1"/>
          </p:nvPr>
        </p:nvSpPr>
        <p:spPr>
          <a:xfrm>
            <a:off x="913174" y="1418400"/>
            <a:ext cx="7160977" cy="2888424"/>
          </a:xfrm>
          <a:prstGeom prst="rect">
            <a:avLst/>
          </a:prstGeom>
        </p:spPr>
        <p:txBody>
          <a:bodyPr spcFirstLastPara="1" wrap="square" lIns="0" tIns="0" rIns="0" bIns="0" anchor="t" anchorCtr="0">
            <a:noAutofit/>
          </a:bodyPr>
          <a:lstStyle/>
          <a:p>
            <a:pPr marL="0" lvl="0" indent="0" algn="l" rtl="0">
              <a:spcBef>
                <a:spcPts val="600"/>
              </a:spcBef>
              <a:spcAft>
                <a:spcPts val="0"/>
              </a:spcAft>
              <a:buClr>
                <a:schemeClr val="dk1"/>
              </a:buClr>
              <a:buSzPts val="1100"/>
              <a:buNone/>
            </a:pPr>
            <a:r>
              <a:rPr lang="en-US" sz="2400" dirty="0">
                <a:solidFill>
                  <a:schemeClr val="tx1"/>
                </a:solidFill>
              </a:rPr>
              <a:t>Country (Year) Investment (USD Millions)</a:t>
            </a:r>
          </a:p>
          <a:p>
            <a:pPr marL="800100" lvl="1" indent="-342900">
              <a:spcBef>
                <a:spcPts val="600"/>
              </a:spcBef>
              <a:buClr>
                <a:schemeClr val="dk1"/>
              </a:buClr>
              <a:buSzPts val="1100"/>
              <a:buFont typeface="Wingdings" panose="05000000000000000000" pitchFamily="2" charset="2"/>
              <a:buChar char="q"/>
            </a:pPr>
            <a:r>
              <a:rPr lang="en-US" sz="2400" dirty="0">
                <a:solidFill>
                  <a:schemeClr val="tx1"/>
                </a:solidFill>
              </a:rPr>
              <a:t>USA (2021)  250</a:t>
            </a:r>
          </a:p>
          <a:p>
            <a:pPr marL="800100" lvl="1" indent="-342900">
              <a:spcBef>
                <a:spcPts val="600"/>
              </a:spcBef>
              <a:buClr>
                <a:schemeClr val="dk1"/>
              </a:buClr>
              <a:buSzPts val="1100"/>
              <a:buFont typeface="Wingdings" panose="05000000000000000000" pitchFamily="2" charset="2"/>
              <a:buChar char="q"/>
            </a:pPr>
            <a:r>
              <a:rPr lang="en-US" sz="2400" dirty="0">
                <a:solidFill>
                  <a:schemeClr val="tx1"/>
                </a:solidFill>
              </a:rPr>
              <a:t>China (2020) 150</a:t>
            </a:r>
          </a:p>
          <a:p>
            <a:pPr marL="800100" lvl="1" indent="-342900">
              <a:spcBef>
                <a:spcPts val="600"/>
              </a:spcBef>
              <a:buClr>
                <a:schemeClr val="dk1"/>
              </a:buClr>
              <a:buSzPts val="1100"/>
              <a:buFont typeface="Wingdings" panose="05000000000000000000" pitchFamily="2" charset="2"/>
              <a:buChar char="q"/>
            </a:pPr>
            <a:r>
              <a:rPr lang="en-US" sz="2400" dirty="0">
                <a:solidFill>
                  <a:schemeClr val="tx1"/>
                </a:solidFill>
              </a:rPr>
              <a:t>UK (2019)  80</a:t>
            </a:r>
          </a:p>
          <a:p>
            <a:pPr marL="800100" lvl="1" indent="-342900">
              <a:spcBef>
                <a:spcPts val="600"/>
              </a:spcBef>
              <a:buClr>
                <a:schemeClr val="dk1"/>
              </a:buClr>
              <a:buSzPts val="1100"/>
              <a:buFont typeface="Wingdings" panose="05000000000000000000" pitchFamily="2" charset="2"/>
              <a:buChar char="q"/>
            </a:pPr>
            <a:r>
              <a:rPr lang="en-US" sz="2400" dirty="0">
                <a:solidFill>
                  <a:schemeClr val="tx1"/>
                </a:solidFill>
              </a:rPr>
              <a:t>India (2021) 50</a:t>
            </a:r>
          </a:p>
          <a:p>
            <a:pPr marL="800100" lvl="1" indent="-342900">
              <a:spcBef>
                <a:spcPts val="600"/>
              </a:spcBef>
              <a:buClr>
                <a:schemeClr val="dk1"/>
              </a:buClr>
              <a:buSzPts val="1100"/>
              <a:buFont typeface="Wingdings" panose="05000000000000000000" pitchFamily="2" charset="2"/>
              <a:buChar char="q"/>
            </a:pPr>
            <a:r>
              <a:rPr lang="en-US" sz="2400" dirty="0">
                <a:solidFill>
                  <a:schemeClr val="tx1"/>
                </a:solidFill>
              </a:rPr>
              <a:t>Germany (2020) 30</a:t>
            </a:r>
            <a:endParaRPr sz="2400" dirty="0">
              <a:solidFill>
                <a:schemeClr val="tx1"/>
              </a:solidFill>
            </a:endParaRPr>
          </a:p>
        </p:txBody>
      </p:sp>
      <p:sp>
        <p:nvSpPr>
          <p:cNvPr id="116" name="Google Shape;116;p15"/>
          <p:cNvSpPr txBox="1">
            <a:spLocks noGrp="1"/>
          </p:cNvSpPr>
          <p:nvPr>
            <p:ph type="sldNum" idx="12"/>
          </p:nvPr>
        </p:nvSpPr>
        <p:spPr>
          <a:xfrm>
            <a:off x="8760475" y="4759953"/>
            <a:ext cx="383400" cy="3834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9</a:t>
            </a:fld>
            <a:endParaRPr/>
          </a:p>
        </p:txBody>
      </p:sp>
    </p:spTree>
    <p:extLst>
      <p:ext uri="{BB962C8B-B14F-4D97-AF65-F5344CB8AC3E}">
        <p14:creationId xmlns:p14="http://schemas.microsoft.com/office/powerpoint/2010/main" val="297355843"/>
      </p:ext>
    </p:extLst>
  </p:cSld>
  <p:clrMapOvr>
    <a:masterClrMapping/>
  </p:clrMapOvr>
</p:sld>
</file>

<file path=ppt/theme/theme1.xml><?xml version="1.0" encoding="utf-8"?>
<a:theme xmlns:a="http://schemas.openxmlformats.org/drawingml/2006/main" name="Rutland template">
  <a:themeElements>
    <a:clrScheme name="Custom 347">
      <a:dk1>
        <a:srgbClr val="142236"/>
      </a:dk1>
      <a:lt1>
        <a:srgbClr val="FFFFFF"/>
      </a:lt1>
      <a:dk2>
        <a:srgbClr val="667180"/>
      </a:dk2>
      <a:lt2>
        <a:srgbClr val="E5E8EB"/>
      </a:lt2>
      <a:accent1>
        <a:srgbClr val="FF6035"/>
      </a:accent1>
      <a:accent2>
        <a:srgbClr val="BB1C0B"/>
      </a:accent2>
      <a:accent3>
        <a:srgbClr val="1DC8E6"/>
      </a:accent3>
      <a:accent4>
        <a:srgbClr val="0D7FA3"/>
      </a:accent4>
      <a:accent5>
        <a:srgbClr val="8FC55D"/>
      </a:accent5>
      <a:accent6>
        <a:srgbClr val="4E9934"/>
      </a:accent6>
      <a:hlink>
        <a:srgbClr val="FFFFFF"/>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1457257A-A3C1-C24C-83F3-B367FF2B3CE2}" vid="{A66473C8-0F5E-F543-ADC2-64C5DCC8E8A6}"/>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Rutland template</Template>
  <TotalTime>132</TotalTime>
  <Words>568</Words>
  <Application>Microsoft Office PowerPoint</Application>
  <PresentationFormat>On-screen Show (16:9)</PresentationFormat>
  <Paragraphs>73</Paragraphs>
  <Slides>12</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Red Hat Display</vt:lpstr>
      <vt:lpstr>Raleway</vt:lpstr>
      <vt:lpstr>Red Hat Display Black</vt:lpstr>
      <vt:lpstr>Wingdings</vt:lpstr>
      <vt:lpstr>Arial</vt:lpstr>
      <vt:lpstr>Rutland template</vt:lpstr>
      <vt:lpstr>Higher Education  eLearning Technologies International Conference</vt:lpstr>
      <vt:lpstr>About</vt:lpstr>
      <vt:lpstr>Sub-Theme One</vt:lpstr>
      <vt:lpstr>Introduction </vt:lpstr>
      <vt:lpstr>Methodology </vt:lpstr>
      <vt:lpstr>Results </vt:lpstr>
      <vt:lpstr>Discussion </vt:lpstr>
      <vt:lpstr>Conclusion</vt:lpstr>
      <vt:lpstr>Global AI Investment in Higher Education</vt:lpstr>
      <vt:lpstr> Statistics</vt:lpstr>
      <vt:lpstr>Timeline</vt:lpstr>
      <vt:lpstr>Thanks! Q&amp;A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Higher Education  eLearning Technologies International Conference</dc:title>
  <dc:creator>Dr. Martin Munyao</dc:creator>
  <cp:lastModifiedBy>Geoffrey Ng'ang'a</cp:lastModifiedBy>
  <cp:revision>2</cp:revision>
  <dcterms:created xsi:type="dcterms:W3CDTF">2024-02-18T17:21:55Z</dcterms:created>
  <dcterms:modified xsi:type="dcterms:W3CDTF">2024-02-21T08:12:16Z</dcterms:modified>
</cp:coreProperties>
</file>